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71" r:id="rId6"/>
    <p:sldId id="262" r:id="rId7"/>
    <p:sldId id="272" r:id="rId8"/>
    <p:sldId id="275" r:id="rId9"/>
    <p:sldId id="273" r:id="rId10"/>
    <p:sldId id="274" r:id="rId11"/>
    <p:sldId id="277" r:id="rId12"/>
  </p:sldIdLst>
  <p:sldSz cx="18288000" cy="10287000"/>
  <p:notesSz cx="6858000" cy="9144000"/>
  <p:embeddedFontLst>
    <p:embeddedFont>
      <p:font typeface="Eunjin" panose="020B0600000101010101" charset="-127"/>
      <p:regular r:id="rId13"/>
    </p:embeddedFont>
    <p:embeddedFont>
      <p:font typeface="Jeju Hallasan" panose="020B0600000101010101" charset="-127"/>
      <p:regular r:id="rId14"/>
    </p:embeddedFont>
    <p:embeddedFont>
      <p:font typeface="Nanum Gothic" panose="020B0600000101010101" charset="-127"/>
      <p:regular r:id="rId15"/>
    </p:embeddedFont>
    <p:embeddedFont>
      <p:font typeface="Nanum Gothic Bold" panose="020B0600000101010101" charset="-127"/>
      <p:regular r:id="rId16"/>
    </p:embeddedFont>
    <p:embeddedFont>
      <p:font typeface="Nanum Gothic Ultra-Bold" panose="020B0600000101010101" charset="-127"/>
      <p:regular r:id="rId17"/>
    </p:embeddedFont>
    <p:embeddedFont>
      <p:font typeface="Source Han Sans KR Normal" panose="020B0600000101010101" charset="-127"/>
      <p:regular r:id="rId18"/>
    </p:embeddedFont>
    <p:embeddedFont>
      <p:font typeface="Source Han Sans KR Normal Bold" panose="020B0600000101010101" charset="-127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7D4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>
        <p:scale>
          <a:sx n="33" d="100"/>
          <a:sy n="33" d="100"/>
        </p:scale>
        <p:origin x="2214" y="13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7D4A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93C6A1E3-855F-9E71-A6C4-727453E4353E}"/>
              </a:ext>
            </a:extLst>
          </p:cNvPr>
          <p:cNvSpPr/>
          <p:nvPr/>
        </p:nvSpPr>
        <p:spPr>
          <a:xfrm>
            <a:off x="294717" y="456332"/>
            <a:ext cx="17678400" cy="9372600"/>
          </a:xfrm>
          <a:prstGeom prst="rect">
            <a:avLst/>
          </a:prstGeom>
          <a:solidFill>
            <a:schemeClr val="accent1">
              <a:alpha val="0"/>
            </a:schemeClr>
          </a:solidFill>
          <a:ln w="139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Freeform 2">
            <a:extLst>
              <a:ext uri="{FF2B5EF4-FFF2-40B4-BE49-F238E27FC236}">
                <a16:creationId xmlns:a16="http://schemas.microsoft.com/office/drawing/2014/main" id="{6D2BD7D5-990C-FA44-7893-8310BB9DA2FA}"/>
              </a:ext>
            </a:extLst>
          </p:cNvPr>
          <p:cNvSpPr/>
          <p:nvPr/>
        </p:nvSpPr>
        <p:spPr>
          <a:xfrm>
            <a:off x="3080471" y="1353288"/>
            <a:ext cx="12117534" cy="7580423"/>
          </a:xfrm>
          <a:custGeom>
            <a:avLst/>
            <a:gdLst/>
            <a:ahLst/>
            <a:cxnLst/>
            <a:rect l="l" t="t" r="r" b="b"/>
            <a:pathLst>
              <a:path w="12117534" h="7580423">
                <a:moveTo>
                  <a:pt x="0" y="0"/>
                </a:moveTo>
                <a:lnTo>
                  <a:pt x="12117533" y="0"/>
                </a:lnTo>
                <a:lnTo>
                  <a:pt x="12117533" y="7580423"/>
                </a:lnTo>
                <a:lnTo>
                  <a:pt x="0" y="7580423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>
              <a:alphaModFix amt="19000"/>
            </a:blip>
            <a:srcRect/>
            <a:stretch>
              <a:fillRect t="-2704" b="-2704"/>
            </a:stretch>
          </a:blipFill>
        </p:spPr>
        <p:txBody>
          <a:bodyPr/>
          <a:lstStyle/>
          <a:p>
            <a:endParaRPr lang="ko-KR" altLang="en-US" dirty="0"/>
          </a:p>
        </p:txBody>
      </p:sp>
      <p:sp>
        <p:nvSpPr>
          <p:cNvPr id="3" name="TextBox 3"/>
          <p:cNvSpPr txBox="1"/>
          <p:nvPr/>
        </p:nvSpPr>
        <p:spPr>
          <a:xfrm>
            <a:off x="777863" y="4642802"/>
            <a:ext cx="16732274" cy="13080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189"/>
              </a:lnSpc>
            </a:pPr>
            <a:r>
              <a:rPr lang="en-US" sz="9600" b="1" dirty="0">
                <a:solidFill>
                  <a:srgbClr val="000000"/>
                </a:solidFill>
                <a:latin typeface="+mj-ea"/>
                <a:ea typeface="+mj-ea"/>
              </a:rPr>
              <a:t>{ </a:t>
            </a:r>
            <a:r>
              <a:rPr lang="en-US" sz="9600" b="1" dirty="0" err="1">
                <a:solidFill>
                  <a:srgbClr val="000000"/>
                </a:solidFill>
                <a:latin typeface="+mj-ea"/>
                <a:ea typeface="+mj-ea"/>
              </a:rPr>
              <a:t>캡스톤디자인II</a:t>
            </a:r>
            <a:r>
              <a:rPr lang="en-US" sz="9600" b="1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sz="9600" b="1" dirty="0" err="1">
                <a:solidFill>
                  <a:srgbClr val="000000"/>
                </a:solidFill>
                <a:latin typeface="+mj-ea"/>
                <a:ea typeface="+mj-ea"/>
              </a:rPr>
              <a:t>계획</a:t>
            </a:r>
            <a:r>
              <a:rPr lang="en-US" sz="9600" b="1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sz="9600" b="1" dirty="0" err="1">
                <a:solidFill>
                  <a:srgbClr val="000000"/>
                </a:solidFill>
                <a:latin typeface="+mj-ea"/>
                <a:ea typeface="+mj-ea"/>
              </a:rPr>
              <a:t>발표</a:t>
            </a:r>
            <a:r>
              <a:rPr lang="en-US" sz="9600" b="1" dirty="0">
                <a:solidFill>
                  <a:srgbClr val="000000"/>
                </a:solidFill>
                <a:latin typeface="+mj-ea"/>
                <a:ea typeface="+mj-ea"/>
              </a:rPr>
              <a:t> }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8896890" y="8422610"/>
            <a:ext cx="3395727" cy="11812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Jeju Hallasan"/>
                <a:ea typeface="Jeju Hallasan"/>
              </a:rPr>
              <a:t>20191727 김민석</a:t>
            </a:r>
          </a:p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Jeju Hallasan"/>
                <a:ea typeface="Jeju Hallasan"/>
              </a:rPr>
              <a:t>20191739 </a:t>
            </a:r>
            <a:r>
              <a:rPr lang="en-US" sz="3399" dirty="0" err="1">
                <a:solidFill>
                  <a:srgbClr val="000000"/>
                </a:solidFill>
                <a:latin typeface="Jeju Hallasan"/>
                <a:ea typeface="Jeju Hallasan"/>
              </a:rPr>
              <a:t>유민혁</a:t>
            </a:r>
            <a:endParaRPr lang="en-US" sz="3399" dirty="0">
              <a:solidFill>
                <a:srgbClr val="000000"/>
              </a:solidFill>
              <a:latin typeface="Jeju Hallasan"/>
              <a:ea typeface="Jeju Hallasan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9139238" y="4642802"/>
            <a:ext cx="9525" cy="896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2133600" y="8454640"/>
            <a:ext cx="6623525" cy="11171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58"/>
              </a:lnSpc>
            </a:pPr>
            <a:r>
              <a:rPr lang="en-US" sz="7529" dirty="0">
                <a:solidFill>
                  <a:srgbClr val="000000"/>
                </a:solidFill>
                <a:latin typeface="Eunjin"/>
              </a:rPr>
              <a:t>SPY Beaver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656594" y="8388454"/>
            <a:ext cx="3395727" cy="11899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Jeju Hallasan"/>
                <a:ea typeface="Jeju Hallasan"/>
              </a:rPr>
              <a:t>&lt;</a:t>
            </a:r>
            <a:r>
              <a:rPr lang="en-US" sz="3399" dirty="0" err="1">
                <a:solidFill>
                  <a:srgbClr val="000000"/>
                </a:solidFill>
                <a:latin typeface="Jeju Hallasan"/>
                <a:ea typeface="Jeju Hallasan"/>
              </a:rPr>
              <a:t>담당</a:t>
            </a:r>
            <a:r>
              <a:rPr lang="en-US" sz="3399" dirty="0">
                <a:solidFill>
                  <a:srgbClr val="000000"/>
                </a:solidFill>
                <a:latin typeface="Jeju Hallasan"/>
                <a:ea typeface="Jeju Hallasan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Jeju Hallasan"/>
                <a:ea typeface="Jeju Hallasan"/>
              </a:rPr>
              <a:t>교수</a:t>
            </a:r>
            <a:r>
              <a:rPr lang="en-US" sz="3399" dirty="0">
                <a:solidFill>
                  <a:srgbClr val="000000"/>
                </a:solidFill>
                <a:latin typeface="Jeju Hallasan"/>
                <a:ea typeface="Jeju Hallasan"/>
              </a:rPr>
              <a:t>&gt; </a:t>
            </a:r>
          </a:p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ea typeface="Jeju Hallasan"/>
              </a:rPr>
              <a:t>이 정 </a:t>
            </a:r>
            <a:r>
              <a:rPr lang="en-US" sz="3399" dirty="0" err="1">
                <a:solidFill>
                  <a:srgbClr val="000000"/>
                </a:solidFill>
                <a:ea typeface="Jeju Hallasan"/>
              </a:rPr>
              <a:t>교수</a:t>
            </a:r>
            <a:endParaRPr lang="en-US" sz="3399" dirty="0">
              <a:solidFill>
                <a:srgbClr val="000000"/>
              </a:solidFill>
              <a:ea typeface="Jeju Hallas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40864" y="8250792"/>
            <a:ext cx="9117184" cy="1293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88"/>
              </a:lnSpc>
              <a:spcBef>
                <a:spcPct val="0"/>
              </a:spcBef>
            </a:pPr>
            <a:r>
              <a:rPr lang="en-US" sz="3705">
                <a:solidFill>
                  <a:srgbClr val="000000"/>
                </a:solidFill>
                <a:latin typeface="Source Han Sans KR Normal"/>
              </a:rPr>
              <a:t>https://davemins.notion.site/INGODAY-728ad3b1ef1744dca2e15b9526e9d325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FC27BBA-6F74-8973-354E-9D583C5150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4200" y="2886075"/>
            <a:ext cx="5127831" cy="448685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C9AB167-3F0D-FD99-ECC9-5EE9FE0DDA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8048" y="556572"/>
            <a:ext cx="7125694" cy="917385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E482539-18D5-8248-B357-BD191AA1B72D}"/>
              </a:ext>
            </a:extLst>
          </p:cNvPr>
          <p:cNvSpPr txBox="1"/>
          <p:nvPr/>
        </p:nvSpPr>
        <p:spPr>
          <a:xfrm>
            <a:off x="450714" y="301652"/>
            <a:ext cx="8921885" cy="17081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000"/>
              </a:lnSpc>
            </a:pPr>
            <a:r>
              <a:rPr lang="ko-KR" altLang="en-US" sz="7500" dirty="0" err="1">
                <a:solidFill>
                  <a:srgbClr val="171717"/>
                </a:solidFill>
                <a:ea typeface="Nanum Gothic Ultra-Bold"/>
              </a:rPr>
              <a:t>노션</a:t>
            </a:r>
            <a:r>
              <a:rPr lang="ko-KR" altLang="en-US" sz="7500" dirty="0">
                <a:solidFill>
                  <a:srgbClr val="171717"/>
                </a:solidFill>
                <a:ea typeface="Nanum Gothic Ultra-Bold"/>
              </a:rPr>
              <a:t> 활용</a:t>
            </a:r>
            <a:endParaRPr lang="en-US" altLang="ko-KR" sz="7500" dirty="0">
              <a:solidFill>
                <a:srgbClr val="171717"/>
              </a:solidFill>
              <a:ea typeface="Nanum Gothic Ultra-Bold"/>
            </a:endParaRPr>
          </a:p>
          <a:p>
            <a:r>
              <a:rPr lang="en-US" altLang="ko-KR" sz="3600" dirty="0">
                <a:solidFill>
                  <a:srgbClr val="171717"/>
                </a:solidFill>
                <a:ea typeface="Nanum Gothic Ultra-Bold"/>
              </a:rPr>
              <a:t>(</a:t>
            </a:r>
            <a:r>
              <a:rPr lang="ko-KR" altLang="en-US" sz="3600" dirty="0">
                <a:solidFill>
                  <a:srgbClr val="171717"/>
                </a:solidFill>
                <a:ea typeface="Nanum Gothic Ultra-Bold"/>
              </a:rPr>
              <a:t>회의록 작성</a:t>
            </a:r>
            <a:r>
              <a:rPr lang="en-US" altLang="ko-KR" sz="3600" dirty="0">
                <a:solidFill>
                  <a:srgbClr val="171717"/>
                </a:solidFill>
                <a:ea typeface="Nanum Gothic Ultra-Bold"/>
              </a:rPr>
              <a:t>, </a:t>
            </a:r>
            <a:r>
              <a:rPr lang="ko-KR" altLang="en-US" sz="3600" dirty="0">
                <a:solidFill>
                  <a:srgbClr val="171717"/>
                </a:solidFill>
                <a:ea typeface="Nanum Gothic Ultra-Bold"/>
              </a:rPr>
              <a:t>프로젝트 진행도 관리</a:t>
            </a:r>
            <a:r>
              <a:rPr lang="en-US" altLang="ko-KR" sz="3600" dirty="0">
                <a:solidFill>
                  <a:srgbClr val="171717"/>
                </a:solidFill>
                <a:ea typeface="Nanum Gothic Ultra-Bold"/>
              </a:rPr>
              <a:t>)</a:t>
            </a:r>
            <a:endParaRPr lang="en-US" altLang="ko-KR" sz="7500" dirty="0">
              <a:solidFill>
                <a:srgbClr val="171717"/>
              </a:solidFill>
              <a:ea typeface="Nanum Gothic Ultra-Bold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7D4A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CD790A4B-88A0-B9B9-EC37-06F7BE5F614F}"/>
              </a:ext>
            </a:extLst>
          </p:cNvPr>
          <p:cNvSpPr/>
          <p:nvPr/>
        </p:nvSpPr>
        <p:spPr>
          <a:xfrm>
            <a:off x="294717" y="456332"/>
            <a:ext cx="17678400" cy="9372600"/>
          </a:xfrm>
          <a:prstGeom prst="rect">
            <a:avLst/>
          </a:prstGeom>
          <a:solidFill>
            <a:schemeClr val="accent1">
              <a:alpha val="0"/>
            </a:schemeClr>
          </a:solidFill>
          <a:ln w="139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Freeform 2"/>
          <p:cNvSpPr/>
          <p:nvPr/>
        </p:nvSpPr>
        <p:spPr>
          <a:xfrm>
            <a:off x="3080471" y="1353288"/>
            <a:ext cx="12117534" cy="7580423"/>
          </a:xfrm>
          <a:custGeom>
            <a:avLst/>
            <a:gdLst/>
            <a:ahLst/>
            <a:cxnLst/>
            <a:rect l="l" t="t" r="r" b="b"/>
            <a:pathLst>
              <a:path w="12117534" h="7580423">
                <a:moveTo>
                  <a:pt x="0" y="0"/>
                </a:moveTo>
                <a:lnTo>
                  <a:pt x="12117533" y="0"/>
                </a:lnTo>
                <a:lnTo>
                  <a:pt x="12117533" y="7580423"/>
                </a:lnTo>
                <a:lnTo>
                  <a:pt x="0" y="7580423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>
              <a:alphaModFix amt="19000"/>
            </a:blip>
            <a:srcRect/>
            <a:stretch>
              <a:fillRect t="-2704" b="-2704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/>
          <p:cNvSpPr txBox="1"/>
          <p:nvPr/>
        </p:nvSpPr>
        <p:spPr>
          <a:xfrm>
            <a:off x="9139238" y="4642802"/>
            <a:ext cx="9525" cy="896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endParaRPr/>
          </a:p>
        </p:txBody>
      </p:sp>
      <p:sp>
        <p:nvSpPr>
          <p:cNvPr id="10" name="TextBox 3">
            <a:extLst>
              <a:ext uri="{FF2B5EF4-FFF2-40B4-BE49-F238E27FC236}">
                <a16:creationId xmlns:a16="http://schemas.microsoft.com/office/drawing/2014/main" id="{C71995B8-E22F-5EE3-BAF9-55FA058C9A95}"/>
              </a:ext>
            </a:extLst>
          </p:cNvPr>
          <p:cNvSpPr txBox="1"/>
          <p:nvPr/>
        </p:nvSpPr>
        <p:spPr>
          <a:xfrm>
            <a:off x="777863" y="4642802"/>
            <a:ext cx="16732274" cy="13080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189"/>
              </a:lnSpc>
            </a:pPr>
            <a:r>
              <a:rPr lang="en-US" sz="9600" b="1" dirty="0">
                <a:solidFill>
                  <a:srgbClr val="000000"/>
                </a:solidFill>
                <a:latin typeface="+mj-ea"/>
                <a:ea typeface="+mj-ea"/>
              </a:rPr>
              <a:t>{ </a:t>
            </a:r>
            <a:r>
              <a:rPr lang="ko-KR" altLang="en-US" sz="9600" b="1" dirty="0">
                <a:solidFill>
                  <a:srgbClr val="000000"/>
                </a:solidFill>
                <a:latin typeface="+mj-ea"/>
                <a:ea typeface="+mj-ea"/>
              </a:rPr>
              <a:t>감사합니다 </a:t>
            </a:r>
            <a:r>
              <a:rPr lang="en-US" altLang="ko-KR" sz="9600" b="1" dirty="0">
                <a:solidFill>
                  <a:srgbClr val="000000"/>
                </a:solidFill>
                <a:latin typeface="+mj-ea"/>
                <a:ea typeface="+mj-ea"/>
              </a:rPr>
              <a:t>}</a:t>
            </a:r>
            <a:endParaRPr lang="en-US" sz="9600" b="1" dirty="0">
              <a:solidFill>
                <a:srgbClr val="00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834792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7D4A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9204270" y="1961383"/>
            <a:ext cx="7322748" cy="963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8400"/>
              </a:lnSpc>
              <a:spcBef>
                <a:spcPct val="0"/>
              </a:spcBef>
            </a:pPr>
            <a:r>
              <a:rPr lang="en-US" altLang="ko-KR" sz="4200" dirty="0" err="1">
                <a:solidFill>
                  <a:srgbClr val="000000"/>
                </a:solidFill>
                <a:ea typeface="Source Han Sans KR Normal"/>
              </a:rPr>
              <a:t>콘텐츠</a:t>
            </a:r>
            <a:r>
              <a:rPr lang="en-US" altLang="ko-KR" sz="4200" dirty="0">
                <a:solidFill>
                  <a:srgbClr val="000000"/>
                </a:solidFill>
                <a:ea typeface="Source Han Sans KR Normal"/>
              </a:rPr>
              <a:t> </a:t>
            </a:r>
            <a:r>
              <a:rPr lang="en-US" altLang="ko-KR" sz="4200" dirty="0" err="1">
                <a:solidFill>
                  <a:srgbClr val="000000"/>
                </a:solidFill>
                <a:ea typeface="Source Han Sans KR Normal"/>
              </a:rPr>
              <a:t>설명</a:t>
            </a:r>
            <a:endParaRPr lang="en-US" altLang="ko-KR" sz="4200" dirty="0">
              <a:solidFill>
                <a:srgbClr val="000000"/>
              </a:solidFill>
              <a:ea typeface="Source Han Sans KR Normal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7788453" y="2191841"/>
            <a:ext cx="771999" cy="771999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25252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7901847" y="2171885"/>
            <a:ext cx="545211" cy="6785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52"/>
              </a:lnSpc>
            </a:pPr>
            <a:r>
              <a:rPr lang="en-US" sz="3600">
                <a:solidFill>
                  <a:srgbClr val="000000"/>
                </a:solidFill>
                <a:latin typeface="Source Han Sans KR Normal Bold"/>
              </a:rPr>
              <a:t>1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204270" y="3243451"/>
            <a:ext cx="7322748" cy="963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8400"/>
              </a:lnSpc>
              <a:spcBef>
                <a:spcPct val="0"/>
              </a:spcBef>
            </a:pPr>
            <a:r>
              <a:rPr lang="ko-KR" altLang="en-US" sz="4200" dirty="0">
                <a:solidFill>
                  <a:srgbClr val="000000"/>
                </a:solidFill>
                <a:ea typeface="Source Han Sans KR Normal"/>
              </a:rPr>
              <a:t>구현이 된 기능</a:t>
            </a:r>
            <a:endParaRPr lang="en-US" sz="4200" dirty="0">
              <a:solidFill>
                <a:srgbClr val="000000"/>
              </a:solidFill>
              <a:ea typeface="Source Han Sans KR Normal"/>
            </a:endParaRPr>
          </a:p>
        </p:txBody>
      </p:sp>
      <p:grpSp>
        <p:nvGrpSpPr>
          <p:cNvPr id="7" name="Group 7"/>
          <p:cNvGrpSpPr/>
          <p:nvPr/>
        </p:nvGrpSpPr>
        <p:grpSpPr>
          <a:xfrm>
            <a:off x="7788453" y="3471682"/>
            <a:ext cx="771999" cy="771999"/>
            <a:chOff x="0" y="0"/>
            <a:chExt cx="6350000" cy="63500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25252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7901847" y="3451726"/>
            <a:ext cx="545211" cy="6785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5652"/>
              </a:lnSpc>
              <a:spcBef>
                <a:spcPct val="0"/>
              </a:spcBef>
            </a:pPr>
            <a:r>
              <a:rPr lang="en-US" sz="3600" u="none">
                <a:solidFill>
                  <a:srgbClr val="000000"/>
                </a:solidFill>
                <a:latin typeface="Source Han Sans KR Normal Bold"/>
              </a:rPr>
              <a:t>2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204270" y="5807588"/>
            <a:ext cx="7322748" cy="963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8400"/>
              </a:lnSpc>
              <a:spcBef>
                <a:spcPct val="0"/>
              </a:spcBef>
            </a:pPr>
            <a:r>
              <a:rPr lang="ko-KR" altLang="en-US" sz="4200" dirty="0">
                <a:solidFill>
                  <a:srgbClr val="000000"/>
                </a:solidFill>
                <a:ea typeface="Source Han Sans KR Normal"/>
              </a:rPr>
              <a:t>추진 계획</a:t>
            </a:r>
            <a:endParaRPr lang="en-US" sz="4200" dirty="0">
              <a:solidFill>
                <a:srgbClr val="000000"/>
              </a:solidFill>
              <a:ea typeface="Source Han Sans KR Normal"/>
            </a:endParaRPr>
          </a:p>
        </p:txBody>
      </p:sp>
      <p:grpSp>
        <p:nvGrpSpPr>
          <p:cNvPr id="11" name="Group 11"/>
          <p:cNvGrpSpPr/>
          <p:nvPr/>
        </p:nvGrpSpPr>
        <p:grpSpPr>
          <a:xfrm>
            <a:off x="7788453" y="6031363"/>
            <a:ext cx="771999" cy="771999"/>
            <a:chOff x="0" y="0"/>
            <a:chExt cx="6350000" cy="63500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25252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7901847" y="6011407"/>
            <a:ext cx="545211" cy="6785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5652"/>
              </a:lnSpc>
              <a:spcBef>
                <a:spcPct val="0"/>
              </a:spcBef>
            </a:pPr>
            <a:r>
              <a:rPr lang="en-US" sz="3600" u="none">
                <a:solidFill>
                  <a:srgbClr val="000000"/>
                </a:solidFill>
                <a:latin typeface="Source Han Sans KR Normal Bold"/>
              </a:rPr>
              <a:t>4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204270" y="4525519"/>
            <a:ext cx="7322748" cy="963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8400"/>
              </a:lnSpc>
              <a:spcBef>
                <a:spcPct val="0"/>
              </a:spcBef>
            </a:pPr>
            <a:r>
              <a:rPr lang="ko-KR" altLang="en-US" sz="4200" dirty="0">
                <a:solidFill>
                  <a:srgbClr val="000000"/>
                </a:solidFill>
                <a:ea typeface="Source Han Sans KR Normal"/>
              </a:rPr>
              <a:t>앞으로 구현할 기능</a:t>
            </a:r>
            <a:endParaRPr lang="en-US" sz="4200" dirty="0">
              <a:solidFill>
                <a:srgbClr val="000000"/>
              </a:solidFill>
              <a:ea typeface="Source Han Sans KR Normal"/>
            </a:endParaRPr>
          </a:p>
        </p:txBody>
      </p:sp>
      <p:grpSp>
        <p:nvGrpSpPr>
          <p:cNvPr id="15" name="Group 15"/>
          <p:cNvGrpSpPr/>
          <p:nvPr/>
        </p:nvGrpSpPr>
        <p:grpSpPr>
          <a:xfrm>
            <a:off x="7788453" y="4751522"/>
            <a:ext cx="771999" cy="771999"/>
            <a:chOff x="0" y="0"/>
            <a:chExt cx="6350000" cy="63500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25252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7901847" y="4731566"/>
            <a:ext cx="545211" cy="6785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5652"/>
              </a:lnSpc>
              <a:spcBef>
                <a:spcPct val="0"/>
              </a:spcBef>
            </a:pPr>
            <a:r>
              <a:rPr lang="en-US" sz="3600" u="none">
                <a:solidFill>
                  <a:srgbClr val="000000"/>
                </a:solidFill>
                <a:latin typeface="Source Han Sans KR Normal Bold"/>
              </a:rPr>
              <a:t>3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103753" y="2166228"/>
            <a:ext cx="4257587" cy="1228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600"/>
              </a:lnSpc>
              <a:spcBef>
                <a:spcPct val="0"/>
              </a:spcBef>
            </a:pPr>
            <a:r>
              <a:rPr lang="en-US" sz="8000">
                <a:solidFill>
                  <a:srgbClr val="000000"/>
                </a:solidFill>
                <a:ea typeface="Source Han Sans KR Normal Bold"/>
              </a:rPr>
              <a:t>목차</a:t>
            </a:r>
          </a:p>
        </p:txBody>
      </p:sp>
      <p:sp>
        <p:nvSpPr>
          <p:cNvPr id="19" name="Freeform 19">
            <a:extLst>
              <a:ext uri="{FF2B5EF4-FFF2-40B4-BE49-F238E27FC236}">
                <a16:creationId xmlns:a16="http://schemas.microsoft.com/office/drawing/2014/main" id="{37BAD835-34F9-0497-E662-4E76FE8C4E56}"/>
              </a:ext>
            </a:extLst>
          </p:cNvPr>
          <p:cNvSpPr/>
          <p:nvPr/>
        </p:nvSpPr>
        <p:spPr>
          <a:xfrm>
            <a:off x="1589684" y="3871970"/>
            <a:ext cx="2937734" cy="4278874"/>
          </a:xfrm>
          <a:custGeom>
            <a:avLst/>
            <a:gdLst/>
            <a:ahLst/>
            <a:cxnLst/>
            <a:rect l="l" t="t" r="r" b="b"/>
            <a:pathLst>
              <a:path w="2937734" h="4278874">
                <a:moveTo>
                  <a:pt x="0" y="0"/>
                </a:moveTo>
                <a:lnTo>
                  <a:pt x="2937734" y="0"/>
                </a:lnTo>
                <a:lnTo>
                  <a:pt x="2937734" y="4278873"/>
                </a:lnTo>
                <a:lnTo>
                  <a:pt x="0" y="42788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 dirty="0"/>
          </a:p>
        </p:txBody>
      </p:sp>
      <p:grpSp>
        <p:nvGrpSpPr>
          <p:cNvPr id="20" name="Group 11">
            <a:extLst>
              <a:ext uri="{FF2B5EF4-FFF2-40B4-BE49-F238E27FC236}">
                <a16:creationId xmlns:a16="http://schemas.microsoft.com/office/drawing/2014/main" id="{542D673C-66B0-774A-2C6D-D58856A8CC75}"/>
              </a:ext>
            </a:extLst>
          </p:cNvPr>
          <p:cNvGrpSpPr/>
          <p:nvPr/>
        </p:nvGrpSpPr>
        <p:grpSpPr>
          <a:xfrm>
            <a:off x="7788453" y="7197810"/>
            <a:ext cx="771999" cy="771999"/>
            <a:chOff x="0" y="0"/>
            <a:chExt cx="6350000" cy="6350000"/>
          </a:xfrm>
        </p:grpSpPr>
        <p:sp>
          <p:nvSpPr>
            <p:cNvPr id="21" name="Freeform 12">
              <a:extLst>
                <a:ext uri="{FF2B5EF4-FFF2-40B4-BE49-F238E27FC236}">
                  <a16:creationId xmlns:a16="http://schemas.microsoft.com/office/drawing/2014/main" id="{5F72B75F-5D9B-9849-A289-5E4569F40289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25252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22" name="TextBox 13">
            <a:extLst>
              <a:ext uri="{FF2B5EF4-FFF2-40B4-BE49-F238E27FC236}">
                <a16:creationId xmlns:a16="http://schemas.microsoft.com/office/drawing/2014/main" id="{07AEF238-B87B-2E52-CD72-641870ADA72D}"/>
              </a:ext>
            </a:extLst>
          </p:cNvPr>
          <p:cNvSpPr txBox="1"/>
          <p:nvPr/>
        </p:nvSpPr>
        <p:spPr>
          <a:xfrm>
            <a:off x="7901847" y="7177854"/>
            <a:ext cx="545211" cy="6785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5652"/>
              </a:lnSpc>
              <a:spcBef>
                <a:spcPct val="0"/>
              </a:spcBef>
            </a:pPr>
            <a:r>
              <a:rPr lang="en-US" sz="3600" dirty="0">
                <a:solidFill>
                  <a:srgbClr val="000000"/>
                </a:solidFill>
                <a:latin typeface="Source Han Sans KR Normal Bold"/>
              </a:rPr>
              <a:t>5</a:t>
            </a:r>
            <a:endParaRPr lang="en-US" sz="3600" u="none" dirty="0">
              <a:solidFill>
                <a:srgbClr val="000000"/>
              </a:solidFill>
              <a:latin typeface="Source Han Sans KR Normal Bold"/>
            </a:endParaRPr>
          </a:p>
        </p:txBody>
      </p:sp>
      <p:sp>
        <p:nvSpPr>
          <p:cNvPr id="23" name="TextBox 10">
            <a:extLst>
              <a:ext uri="{FF2B5EF4-FFF2-40B4-BE49-F238E27FC236}">
                <a16:creationId xmlns:a16="http://schemas.microsoft.com/office/drawing/2014/main" id="{12BE4396-6900-2009-1FCE-58B620692C33}"/>
              </a:ext>
            </a:extLst>
          </p:cNvPr>
          <p:cNvSpPr txBox="1"/>
          <p:nvPr/>
        </p:nvSpPr>
        <p:spPr>
          <a:xfrm>
            <a:off x="9204270" y="7005879"/>
            <a:ext cx="7322748" cy="963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8400"/>
              </a:lnSpc>
              <a:spcBef>
                <a:spcPct val="0"/>
              </a:spcBef>
            </a:pPr>
            <a:r>
              <a:rPr lang="ko-KR" altLang="en-US" sz="4200" dirty="0" err="1">
                <a:solidFill>
                  <a:srgbClr val="000000"/>
                </a:solidFill>
                <a:ea typeface="Source Han Sans KR Normal"/>
              </a:rPr>
              <a:t>노션</a:t>
            </a:r>
            <a:r>
              <a:rPr lang="ko-KR" altLang="en-US" sz="4200" dirty="0">
                <a:solidFill>
                  <a:srgbClr val="000000"/>
                </a:solidFill>
                <a:ea typeface="Source Han Sans KR Normal"/>
              </a:rPr>
              <a:t> 활용</a:t>
            </a:r>
            <a:endParaRPr lang="en-US" sz="4200" dirty="0">
              <a:solidFill>
                <a:srgbClr val="000000"/>
              </a:solidFill>
              <a:ea typeface="Source Han Sans KR Norm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50715" y="3314760"/>
            <a:ext cx="3814897" cy="1601055"/>
            <a:chOff x="0" y="0"/>
            <a:chExt cx="5086530" cy="2134741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5086530" cy="2134741"/>
              <a:chOff x="0" y="0"/>
              <a:chExt cx="3806062" cy="1597347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3806062" cy="1597348"/>
              </a:xfrm>
              <a:custGeom>
                <a:avLst/>
                <a:gdLst/>
                <a:ahLst/>
                <a:cxnLst/>
                <a:rect l="l" t="t" r="r" b="b"/>
                <a:pathLst>
                  <a:path w="3806062" h="1597348">
                    <a:moveTo>
                      <a:pt x="3681602" y="1597347"/>
                    </a:moveTo>
                    <a:lnTo>
                      <a:pt x="124460" y="1597347"/>
                    </a:lnTo>
                    <a:cubicBezTo>
                      <a:pt x="55880" y="1597347"/>
                      <a:pt x="0" y="1541468"/>
                      <a:pt x="0" y="1472887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3681602" y="0"/>
                    </a:lnTo>
                    <a:cubicBezTo>
                      <a:pt x="3750182" y="0"/>
                      <a:pt x="3806062" y="55880"/>
                      <a:pt x="3806062" y="124460"/>
                    </a:cubicBezTo>
                    <a:lnTo>
                      <a:pt x="3806062" y="1472888"/>
                    </a:lnTo>
                    <a:cubicBezTo>
                      <a:pt x="3806062" y="1541468"/>
                      <a:pt x="3750182" y="1597348"/>
                      <a:pt x="3681602" y="1597348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</p:grpSp>
        <p:sp>
          <p:nvSpPr>
            <p:cNvPr id="5" name="TextBox 5"/>
            <p:cNvSpPr txBox="1"/>
            <p:nvPr/>
          </p:nvSpPr>
          <p:spPr>
            <a:xfrm>
              <a:off x="912604" y="693761"/>
              <a:ext cx="3736813" cy="6900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364"/>
                </a:lnSpc>
              </a:pPr>
              <a:r>
                <a:rPr lang="en-US" sz="3117">
                  <a:solidFill>
                    <a:srgbClr val="171717"/>
                  </a:solidFill>
                  <a:ea typeface="Source Han Sans KR Normal Bold"/>
                </a:rPr>
                <a:t>비버 팀 </a:t>
              </a:r>
            </a:p>
          </p:txBody>
        </p:sp>
        <p:sp>
          <p:nvSpPr>
            <p:cNvPr id="6" name="Freeform 6"/>
            <p:cNvSpPr/>
            <p:nvPr/>
          </p:nvSpPr>
          <p:spPr>
            <a:xfrm>
              <a:off x="314724" y="900633"/>
              <a:ext cx="244063" cy="333475"/>
            </a:xfrm>
            <a:custGeom>
              <a:avLst/>
              <a:gdLst/>
              <a:ahLst/>
              <a:cxnLst/>
              <a:rect l="l" t="t" r="r" b="b"/>
              <a:pathLst>
                <a:path w="244063" h="333475">
                  <a:moveTo>
                    <a:pt x="0" y="0"/>
                  </a:moveTo>
                  <a:lnTo>
                    <a:pt x="244063" y="0"/>
                  </a:lnTo>
                  <a:lnTo>
                    <a:pt x="244063" y="333475"/>
                  </a:lnTo>
                  <a:lnTo>
                    <a:pt x="0" y="3334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8402" r="-18402"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7" name="Freeform 7"/>
          <p:cNvSpPr/>
          <p:nvPr/>
        </p:nvSpPr>
        <p:spPr>
          <a:xfrm>
            <a:off x="12154246" y="1955750"/>
            <a:ext cx="5935765" cy="2718020"/>
          </a:xfrm>
          <a:custGeom>
            <a:avLst/>
            <a:gdLst/>
            <a:ahLst/>
            <a:cxnLst/>
            <a:rect l="l" t="t" r="r" b="b"/>
            <a:pathLst>
              <a:path w="5935765" h="2718020">
                <a:moveTo>
                  <a:pt x="0" y="0"/>
                </a:moveTo>
                <a:lnTo>
                  <a:pt x="5935765" y="0"/>
                </a:lnTo>
                <a:lnTo>
                  <a:pt x="5935765" y="2718020"/>
                </a:lnTo>
                <a:lnTo>
                  <a:pt x="0" y="27180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8" name="TextBox 8"/>
          <p:cNvSpPr txBox="1"/>
          <p:nvPr/>
        </p:nvSpPr>
        <p:spPr>
          <a:xfrm>
            <a:off x="450715" y="301652"/>
            <a:ext cx="5814962" cy="1152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000"/>
              </a:lnSpc>
            </a:pPr>
            <a:r>
              <a:rPr lang="en-US" sz="7500" dirty="0" err="1">
                <a:solidFill>
                  <a:srgbClr val="171717"/>
                </a:solidFill>
                <a:ea typeface="Nanum Gothic Ultra-Bold"/>
              </a:rPr>
              <a:t>콘텐츠</a:t>
            </a:r>
            <a:r>
              <a:rPr lang="en-US" sz="7500" dirty="0">
                <a:solidFill>
                  <a:srgbClr val="171717"/>
                </a:solidFill>
                <a:ea typeface="Nanum Gothic Ultra-Bold"/>
              </a:rPr>
              <a:t> </a:t>
            </a:r>
            <a:r>
              <a:rPr lang="en-US" sz="7500" dirty="0" err="1">
                <a:solidFill>
                  <a:srgbClr val="171717"/>
                </a:solidFill>
                <a:ea typeface="Nanum Gothic Ultra-Bold"/>
              </a:rPr>
              <a:t>설명</a:t>
            </a:r>
            <a:endParaRPr lang="en-US" sz="7500" dirty="0">
              <a:solidFill>
                <a:srgbClr val="171717"/>
              </a:solidFill>
              <a:ea typeface="Nanum Gothic Ultra-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5613119" y="863627"/>
            <a:ext cx="3530881" cy="502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60"/>
              </a:lnSpc>
            </a:pPr>
            <a:r>
              <a:rPr lang="en-US" sz="3200">
                <a:solidFill>
                  <a:srgbClr val="171717"/>
                </a:solidFill>
                <a:ea typeface="Source Han Sans KR Normal"/>
              </a:rPr>
              <a:t>플레이하는 방법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871528" y="2012099"/>
            <a:ext cx="13250601" cy="876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64"/>
              </a:lnSpc>
            </a:pPr>
            <a:r>
              <a:rPr lang="en-US" sz="5636">
                <a:solidFill>
                  <a:srgbClr val="171717"/>
                </a:solidFill>
                <a:latin typeface="Nanum Gothic Ultra-Bold"/>
                <a:ea typeface="Nanum Gothic Ultra-Bold"/>
              </a:rPr>
              <a:t>비버 팀 vs 스파이 비버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78281" y="5038307"/>
            <a:ext cx="12596451" cy="3543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28612" lvl="1" indent="-364306" algn="l">
              <a:lnSpc>
                <a:spcPts val="4049"/>
              </a:lnSpc>
              <a:buFont typeface="Arial"/>
              <a:buChar char="•"/>
            </a:pPr>
            <a:r>
              <a:rPr lang="en-US" sz="3374" dirty="0" err="1">
                <a:solidFill>
                  <a:srgbClr val="171717"/>
                </a:solidFill>
                <a:ea typeface="Nanum Gothic"/>
              </a:rPr>
              <a:t>건축</a:t>
            </a:r>
            <a:r>
              <a:rPr lang="en-US" sz="3374" dirty="0">
                <a:solidFill>
                  <a:srgbClr val="171717"/>
                </a:solidFill>
                <a:ea typeface="Nanum Gothic"/>
              </a:rPr>
              <a:t> </a:t>
            </a:r>
            <a:r>
              <a:rPr lang="en-US" sz="3374" dirty="0" err="1">
                <a:solidFill>
                  <a:srgbClr val="171717"/>
                </a:solidFill>
                <a:ea typeface="Nanum Gothic"/>
              </a:rPr>
              <a:t>재료를</a:t>
            </a:r>
            <a:r>
              <a:rPr lang="en-US" sz="3374" dirty="0">
                <a:solidFill>
                  <a:srgbClr val="171717"/>
                </a:solidFill>
                <a:ea typeface="Nanum Gothic"/>
              </a:rPr>
              <a:t> </a:t>
            </a:r>
            <a:r>
              <a:rPr lang="en-US" sz="3374" dirty="0" err="1">
                <a:solidFill>
                  <a:srgbClr val="171717"/>
                </a:solidFill>
                <a:ea typeface="Nanum Gothic"/>
              </a:rPr>
              <a:t>수집하고</a:t>
            </a:r>
            <a:r>
              <a:rPr lang="en-US" sz="3374" dirty="0">
                <a:solidFill>
                  <a:srgbClr val="171717"/>
                </a:solidFill>
                <a:ea typeface="Nanum Gothic"/>
              </a:rPr>
              <a:t> 그 </a:t>
            </a:r>
            <a:r>
              <a:rPr lang="en-US" sz="3374" dirty="0" err="1">
                <a:solidFill>
                  <a:srgbClr val="171717"/>
                </a:solidFill>
                <a:ea typeface="Nanum Gothic"/>
              </a:rPr>
              <a:t>재료로</a:t>
            </a:r>
            <a:r>
              <a:rPr lang="en-US" sz="3374" dirty="0">
                <a:solidFill>
                  <a:srgbClr val="171717"/>
                </a:solidFill>
                <a:ea typeface="Nanum Gothic"/>
              </a:rPr>
              <a:t> </a:t>
            </a:r>
            <a:r>
              <a:rPr lang="en-US" sz="3374" dirty="0" err="1">
                <a:solidFill>
                  <a:srgbClr val="171717"/>
                </a:solidFill>
                <a:ea typeface="Nanum Gothic"/>
              </a:rPr>
              <a:t>댐을</a:t>
            </a:r>
            <a:r>
              <a:rPr lang="en-US" sz="3374" dirty="0">
                <a:solidFill>
                  <a:srgbClr val="171717"/>
                </a:solidFill>
                <a:ea typeface="Nanum Gothic"/>
              </a:rPr>
              <a:t> </a:t>
            </a:r>
            <a:r>
              <a:rPr lang="en-US" sz="3374" dirty="0" err="1">
                <a:solidFill>
                  <a:srgbClr val="171717"/>
                </a:solidFill>
                <a:ea typeface="Nanum Gothic"/>
              </a:rPr>
              <a:t>지어서</a:t>
            </a:r>
            <a:r>
              <a:rPr lang="en-US" sz="3374" dirty="0">
                <a:solidFill>
                  <a:srgbClr val="171717"/>
                </a:solidFill>
                <a:ea typeface="Nanum Gothic"/>
              </a:rPr>
              <a:t> </a:t>
            </a:r>
            <a:r>
              <a:rPr lang="en-US" sz="3374" dirty="0" err="1">
                <a:solidFill>
                  <a:srgbClr val="171717"/>
                </a:solidFill>
                <a:ea typeface="Nanum Gothic"/>
              </a:rPr>
              <a:t>시간</a:t>
            </a:r>
            <a:r>
              <a:rPr lang="en-US" sz="3374" dirty="0">
                <a:solidFill>
                  <a:srgbClr val="171717"/>
                </a:solidFill>
                <a:ea typeface="Nanum Gothic"/>
              </a:rPr>
              <a:t> </a:t>
            </a:r>
            <a:r>
              <a:rPr lang="en-US" sz="3374" dirty="0" err="1">
                <a:solidFill>
                  <a:srgbClr val="171717"/>
                </a:solidFill>
                <a:ea typeface="Nanum Gothic"/>
              </a:rPr>
              <a:t>안에</a:t>
            </a:r>
            <a:r>
              <a:rPr lang="en-US" sz="3374" dirty="0">
                <a:solidFill>
                  <a:srgbClr val="171717"/>
                </a:solidFill>
                <a:ea typeface="Nanum Gothic"/>
              </a:rPr>
              <a:t> </a:t>
            </a:r>
            <a:r>
              <a:rPr lang="en-US" sz="3374" dirty="0" err="1">
                <a:solidFill>
                  <a:srgbClr val="171717"/>
                </a:solidFill>
                <a:ea typeface="Nanum Gothic"/>
              </a:rPr>
              <a:t>완성</a:t>
            </a:r>
            <a:r>
              <a:rPr lang="en-US" sz="3374" dirty="0">
                <a:solidFill>
                  <a:srgbClr val="171717"/>
                </a:solidFill>
                <a:ea typeface="Nanum Gothic"/>
              </a:rPr>
              <a:t> </a:t>
            </a:r>
            <a:r>
              <a:rPr lang="en-US" sz="3374" dirty="0" err="1">
                <a:solidFill>
                  <a:srgbClr val="171717"/>
                </a:solidFill>
                <a:ea typeface="Nanum Gothic"/>
              </a:rPr>
              <a:t>하는것이</a:t>
            </a:r>
            <a:r>
              <a:rPr lang="en-US" sz="3374" dirty="0">
                <a:solidFill>
                  <a:srgbClr val="171717"/>
                </a:solidFill>
                <a:ea typeface="Nanum Gothic"/>
              </a:rPr>
              <a:t> </a:t>
            </a:r>
            <a:r>
              <a:rPr lang="en-US" sz="3374" dirty="0" err="1">
                <a:solidFill>
                  <a:srgbClr val="171717"/>
                </a:solidFill>
                <a:ea typeface="Nanum Gothic"/>
              </a:rPr>
              <a:t>목표</a:t>
            </a:r>
            <a:endParaRPr lang="en-US" sz="3374" dirty="0">
              <a:solidFill>
                <a:srgbClr val="171717"/>
              </a:solidFill>
              <a:ea typeface="Nanum Gothic"/>
            </a:endParaRPr>
          </a:p>
          <a:p>
            <a:pPr marL="728612" lvl="1" indent="-364306" algn="l">
              <a:lnSpc>
                <a:spcPts val="4049"/>
              </a:lnSpc>
              <a:buFont typeface="Arial"/>
              <a:buChar char="•"/>
            </a:pPr>
            <a:r>
              <a:rPr lang="en-US" sz="3374" dirty="0" err="1">
                <a:solidFill>
                  <a:srgbClr val="171717"/>
                </a:solidFill>
                <a:latin typeface="Nanum Gothic"/>
                <a:ea typeface="Nanum Gothic"/>
              </a:rPr>
              <a:t>팀원이</a:t>
            </a:r>
            <a:r>
              <a:rPr lang="en-US" sz="3374" dirty="0">
                <a:solidFill>
                  <a:srgbClr val="171717"/>
                </a:solidFill>
                <a:latin typeface="Nanum Gothic"/>
                <a:ea typeface="Nanum Gothic"/>
              </a:rPr>
              <a:t> </a:t>
            </a:r>
            <a:r>
              <a:rPr lang="en-US" sz="3374" dirty="0" err="1">
                <a:solidFill>
                  <a:srgbClr val="171717"/>
                </a:solidFill>
                <a:latin typeface="Nanum Gothic"/>
                <a:ea typeface="Nanum Gothic"/>
              </a:rPr>
              <a:t>스파이</a:t>
            </a:r>
            <a:r>
              <a:rPr lang="en-US" sz="3374" dirty="0">
                <a:solidFill>
                  <a:srgbClr val="171717"/>
                </a:solidFill>
                <a:latin typeface="Nanum Gothic"/>
                <a:ea typeface="Nanum Gothic"/>
              </a:rPr>
              <a:t> </a:t>
            </a:r>
            <a:r>
              <a:rPr lang="en-US" sz="3374" dirty="0" err="1">
                <a:solidFill>
                  <a:srgbClr val="171717"/>
                </a:solidFill>
                <a:latin typeface="Nanum Gothic"/>
                <a:ea typeface="Nanum Gothic"/>
              </a:rPr>
              <a:t>팀보단</a:t>
            </a:r>
            <a:r>
              <a:rPr lang="en-US" sz="3374" dirty="0">
                <a:solidFill>
                  <a:srgbClr val="171717"/>
                </a:solidFill>
                <a:latin typeface="Nanum Gothic"/>
                <a:ea typeface="Nanum Gothic"/>
              </a:rPr>
              <a:t> </a:t>
            </a:r>
            <a:r>
              <a:rPr lang="en-US" sz="3374" dirty="0" err="1">
                <a:solidFill>
                  <a:srgbClr val="171717"/>
                </a:solidFill>
                <a:latin typeface="Nanum Gothic"/>
                <a:ea typeface="Nanum Gothic"/>
              </a:rPr>
              <a:t>많고</a:t>
            </a:r>
            <a:r>
              <a:rPr lang="en-US" sz="3374" dirty="0">
                <a:solidFill>
                  <a:srgbClr val="171717"/>
                </a:solidFill>
                <a:latin typeface="Nanum Gothic"/>
                <a:ea typeface="Nanum Gothic"/>
              </a:rPr>
              <a:t> 할 </a:t>
            </a:r>
            <a:r>
              <a:rPr lang="en-US" sz="3374" dirty="0" err="1">
                <a:solidFill>
                  <a:srgbClr val="171717"/>
                </a:solidFill>
                <a:latin typeface="Nanum Gothic"/>
                <a:ea typeface="Nanum Gothic"/>
              </a:rPr>
              <a:t>일이</a:t>
            </a:r>
            <a:r>
              <a:rPr lang="en-US" sz="3374" dirty="0">
                <a:solidFill>
                  <a:srgbClr val="171717"/>
                </a:solidFill>
                <a:latin typeface="Nanum Gothic"/>
                <a:ea typeface="Nanum Gothic"/>
              </a:rPr>
              <a:t> </a:t>
            </a:r>
            <a:r>
              <a:rPr lang="en-US" sz="3374" dirty="0" err="1">
                <a:solidFill>
                  <a:srgbClr val="171717"/>
                </a:solidFill>
                <a:latin typeface="Nanum Gothic"/>
                <a:ea typeface="Nanum Gothic"/>
              </a:rPr>
              <a:t>많은</a:t>
            </a:r>
            <a:r>
              <a:rPr lang="en-US" sz="3374" dirty="0">
                <a:solidFill>
                  <a:srgbClr val="171717"/>
                </a:solidFill>
                <a:latin typeface="Nanum Gothic"/>
                <a:ea typeface="Nanum Gothic"/>
              </a:rPr>
              <a:t> </a:t>
            </a:r>
            <a:r>
              <a:rPr lang="en-US" sz="3374" dirty="0" err="1">
                <a:solidFill>
                  <a:srgbClr val="171717"/>
                </a:solidFill>
                <a:latin typeface="Nanum Gothic"/>
                <a:ea typeface="Nanum Gothic"/>
              </a:rPr>
              <a:t>만큼</a:t>
            </a:r>
            <a:r>
              <a:rPr lang="en-US" sz="3374" dirty="0">
                <a:solidFill>
                  <a:srgbClr val="171717"/>
                </a:solidFill>
                <a:latin typeface="Nanum Gothic"/>
                <a:ea typeface="Nanum Gothic"/>
              </a:rPr>
              <a:t>, </a:t>
            </a:r>
            <a:r>
              <a:rPr lang="en-US" sz="3374" dirty="0" err="1">
                <a:solidFill>
                  <a:srgbClr val="171717"/>
                </a:solidFill>
                <a:latin typeface="Nanum Gothic"/>
                <a:ea typeface="Nanum Gothic"/>
              </a:rPr>
              <a:t>비버간에</a:t>
            </a:r>
            <a:r>
              <a:rPr lang="en-US" sz="3374" dirty="0">
                <a:solidFill>
                  <a:srgbClr val="171717"/>
                </a:solidFill>
                <a:latin typeface="Nanum Gothic"/>
                <a:ea typeface="Nanum Gothic"/>
              </a:rPr>
              <a:t> </a:t>
            </a:r>
            <a:r>
              <a:rPr lang="en-US" sz="3374" dirty="0" err="1">
                <a:solidFill>
                  <a:srgbClr val="171717"/>
                </a:solidFill>
                <a:latin typeface="Nanum Gothic"/>
                <a:ea typeface="Nanum Gothic"/>
              </a:rPr>
              <a:t>역할</a:t>
            </a:r>
            <a:r>
              <a:rPr lang="en-US" sz="3374" dirty="0">
                <a:solidFill>
                  <a:srgbClr val="171717"/>
                </a:solidFill>
                <a:latin typeface="Nanum Gothic"/>
                <a:ea typeface="Nanum Gothic"/>
              </a:rPr>
              <a:t> </a:t>
            </a:r>
            <a:r>
              <a:rPr lang="en-US" sz="3374" dirty="0" err="1">
                <a:solidFill>
                  <a:srgbClr val="171717"/>
                </a:solidFill>
                <a:latin typeface="Nanum Gothic"/>
                <a:ea typeface="Nanum Gothic"/>
              </a:rPr>
              <a:t>분리가</a:t>
            </a:r>
            <a:r>
              <a:rPr lang="en-US" sz="3374" dirty="0">
                <a:solidFill>
                  <a:srgbClr val="171717"/>
                </a:solidFill>
                <a:latin typeface="Nanum Gothic"/>
                <a:ea typeface="Nanum Gothic"/>
              </a:rPr>
              <a:t> </a:t>
            </a:r>
            <a:r>
              <a:rPr lang="en-US" sz="3374" dirty="0" err="1">
                <a:solidFill>
                  <a:srgbClr val="171717"/>
                </a:solidFill>
                <a:latin typeface="Nanum Gothic"/>
                <a:ea typeface="Nanum Gothic"/>
              </a:rPr>
              <a:t>필요</a:t>
            </a:r>
            <a:endParaRPr lang="en-US" sz="3374" dirty="0">
              <a:solidFill>
                <a:srgbClr val="171717"/>
              </a:solidFill>
              <a:latin typeface="Nanum Gothic"/>
              <a:ea typeface="Nanum Gothic"/>
            </a:endParaRPr>
          </a:p>
          <a:p>
            <a:pPr marL="1457225" lvl="2" indent="-485742" algn="l">
              <a:lnSpc>
                <a:spcPts val="4049"/>
              </a:lnSpc>
              <a:buFont typeface="Arial"/>
              <a:buChar char="⚬"/>
            </a:pPr>
            <a:r>
              <a:rPr lang="en-US" sz="3374" dirty="0" err="1">
                <a:solidFill>
                  <a:srgbClr val="171717"/>
                </a:solidFill>
                <a:ea typeface="Nanum Gothic"/>
              </a:rPr>
              <a:t>재료</a:t>
            </a:r>
            <a:r>
              <a:rPr lang="en-US" sz="3374" dirty="0">
                <a:solidFill>
                  <a:srgbClr val="171717"/>
                </a:solidFill>
                <a:ea typeface="Nanum Gothic"/>
              </a:rPr>
              <a:t> </a:t>
            </a:r>
            <a:r>
              <a:rPr lang="en-US" sz="3374" dirty="0" err="1">
                <a:solidFill>
                  <a:srgbClr val="171717"/>
                </a:solidFill>
                <a:ea typeface="Nanum Gothic"/>
              </a:rPr>
              <a:t>캐오는</a:t>
            </a:r>
            <a:r>
              <a:rPr lang="en-US" sz="3374" dirty="0">
                <a:solidFill>
                  <a:srgbClr val="171717"/>
                </a:solidFill>
                <a:ea typeface="Nanum Gothic"/>
              </a:rPr>
              <a:t> </a:t>
            </a:r>
            <a:r>
              <a:rPr lang="en-US" sz="3374" dirty="0" err="1">
                <a:solidFill>
                  <a:srgbClr val="171717"/>
                </a:solidFill>
                <a:ea typeface="Nanum Gothic"/>
              </a:rPr>
              <a:t>비버</a:t>
            </a:r>
            <a:endParaRPr lang="en-US" sz="3374" dirty="0">
              <a:solidFill>
                <a:srgbClr val="171717"/>
              </a:solidFill>
              <a:ea typeface="Nanum Gothic"/>
            </a:endParaRPr>
          </a:p>
          <a:p>
            <a:pPr marL="1457225" lvl="2" indent="-485742" algn="l">
              <a:lnSpc>
                <a:spcPts val="4049"/>
              </a:lnSpc>
              <a:buFont typeface="Arial"/>
              <a:buChar char="⚬"/>
            </a:pPr>
            <a:r>
              <a:rPr lang="en-US" sz="3374" dirty="0">
                <a:solidFill>
                  <a:srgbClr val="171717"/>
                </a:solidFill>
                <a:ea typeface="Nanum Gothic"/>
              </a:rPr>
              <a:t>댐 </a:t>
            </a:r>
            <a:r>
              <a:rPr lang="en-US" sz="3374" dirty="0" err="1">
                <a:solidFill>
                  <a:srgbClr val="171717"/>
                </a:solidFill>
                <a:ea typeface="Nanum Gothic"/>
              </a:rPr>
              <a:t>건축하는</a:t>
            </a:r>
            <a:r>
              <a:rPr lang="en-US" sz="3374" dirty="0">
                <a:solidFill>
                  <a:srgbClr val="171717"/>
                </a:solidFill>
                <a:ea typeface="Nanum Gothic"/>
              </a:rPr>
              <a:t> </a:t>
            </a:r>
            <a:r>
              <a:rPr lang="en-US" sz="3374" dirty="0" err="1">
                <a:solidFill>
                  <a:srgbClr val="171717"/>
                </a:solidFill>
                <a:ea typeface="Nanum Gothic"/>
              </a:rPr>
              <a:t>비버</a:t>
            </a:r>
            <a:endParaRPr lang="en-US" sz="3374" dirty="0">
              <a:solidFill>
                <a:srgbClr val="171717"/>
              </a:solidFill>
              <a:ea typeface="Nanum Gothic"/>
            </a:endParaRPr>
          </a:p>
          <a:p>
            <a:pPr marL="728612" lvl="1" indent="-364306" algn="l">
              <a:lnSpc>
                <a:spcPts val="4049"/>
              </a:lnSpc>
              <a:buFont typeface="Arial"/>
              <a:buChar char="•"/>
            </a:pPr>
            <a:r>
              <a:rPr lang="en-US" sz="3374" dirty="0" err="1">
                <a:solidFill>
                  <a:srgbClr val="171717"/>
                </a:solidFill>
                <a:latin typeface="Nanum Gothic"/>
                <a:ea typeface="Nanum Gothic"/>
              </a:rPr>
              <a:t>사람들이</a:t>
            </a:r>
            <a:r>
              <a:rPr lang="en-US" sz="3374" dirty="0">
                <a:solidFill>
                  <a:srgbClr val="171717"/>
                </a:solidFill>
                <a:latin typeface="Nanum Gothic"/>
                <a:ea typeface="Nanum Gothic"/>
              </a:rPr>
              <a:t> </a:t>
            </a:r>
            <a:r>
              <a:rPr lang="en-US" sz="3374" dirty="0" err="1">
                <a:solidFill>
                  <a:srgbClr val="171717"/>
                </a:solidFill>
                <a:latin typeface="Nanum Gothic"/>
                <a:ea typeface="Nanum Gothic"/>
              </a:rPr>
              <a:t>와서</a:t>
            </a:r>
            <a:r>
              <a:rPr lang="en-US" sz="3374" dirty="0">
                <a:solidFill>
                  <a:srgbClr val="171717"/>
                </a:solidFill>
                <a:latin typeface="Nanum Gothic"/>
                <a:ea typeface="Nanum Gothic"/>
              </a:rPr>
              <a:t> </a:t>
            </a:r>
            <a:r>
              <a:rPr lang="en-US" sz="3374" dirty="0" err="1">
                <a:solidFill>
                  <a:srgbClr val="171717"/>
                </a:solidFill>
                <a:latin typeface="Nanum Gothic"/>
                <a:ea typeface="Nanum Gothic"/>
              </a:rPr>
              <a:t>댐을</a:t>
            </a:r>
            <a:r>
              <a:rPr lang="en-US" sz="3374" dirty="0">
                <a:solidFill>
                  <a:srgbClr val="171717"/>
                </a:solidFill>
                <a:latin typeface="Nanum Gothic"/>
                <a:ea typeface="Nanum Gothic"/>
              </a:rPr>
              <a:t> </a:t>
            </a:r>
            <a:r>
              <a:rPr lang="en-US" sz="3374" dirty="0" err="1">
                <a:solidFill>
                  <a:srgbClr val="171717"/>
                </a:solidFill>
                <a:latin typeface="Nanum Gothic"/>
                <a:ea typeface="Nanum Gothic"/>
              </a:rPr>
              <a:t>부수기</a:t>
            </a:r>
            <a:r>
              <a:rPr lang="en-US" sz="3374" dirty="0">
                <a:solidFill>
                  <a:srgbClr val="171717"/>
                </a:solidFill>
                <a:latin typeface="Nanum Gothic"/>
                <a:ea typeface="Nanum Gothic"/>
              </a:rPr>
              <a:t> </a:t>
            </a:r>
            <a:r>
              <a:rPr lang="en-US" sz="3374" dirty="0" err="1">
                <a:solidFill>
                  <a:srgbClr val="171717"/>
                </a:solidFill>
                <a:latin typeface="Nanum Gothic"/>
                <a:ea typeface="Nanum Gothic"/>
              </a:rPr>
              <a:t>전에</a:t>
            </a:r>
            <a:r>
              <a:rPr lang="en-US" sz="3374" dirty="0">
                <a:solidFill>
                  <a:srgbClr val="171717"/>
                </a:solidFill>
                <a:latin typeface="Nanum Gothic"/>
                <a:ea typeface="Nanum Gothic"/>
              </a:rPr>
              <a:t> </a:t>
            </a:r>
            <a:r>
              <a:rPr lang="en-US" sz="3374" dirty="0" err="1">
                <a:solidFill>
                  <a:srgbClr val="171717"/>
                </a:solidFill>
                <a:latin typeface="Nanum Gothic"/>
                <a:ea typeface="Nanum Gothic"/>
              </a:rPr>
              <a:t>완공해야</a:t>
            </a:r>
            <a:r>
              <a:rPr lang="en-US" sz="3374" dirty="0">
                <a:solidFill>
                  <a:srgbClr val="171717"/>
                </a:solidFill>
                <a:latin typeface="Nanum Gothic"/>
                <a:ea typeface="Nanum Gothic"/>
              </a:rPr>
              <a:t> </a:t>
            </a:r>
            <a:r>
              <a:rPr lang="en-US" sz="3374" dirty="0" err="1">
                <a:solidFill>
                  <a:srgbClr val="171717"/>
                </a:solidFill>
                <a:latin typeface="Nanum Gothic"/>
                <a:ea typeface="Nanum Gothic"/>
              </a:rPr>
              <a:t>한다</a:t>
            </a:r>
            <a:r>
              <a:rPr lang="en-US" sz="3374" dirty="0">
                <a:solidFill>
                  <a:srgbClr val="171717"/>
                </a:solidFill>
                <a:latin typeface="Nanum Gothic"/>
                <a:ea typeface="Nanum Gothic"/>
              </a:rPr>
              <a:t>.(</a:t>
            </a:r>
            <a:r>
              <a:rPr lang="en-US" sz="3374" dirty="0" err="1">
                <a:solidFill>
                  <a:srgbClr val="171717"/>
                </a:solidFill>
                <a:latin typeface="Nanum Gothic"/>
                <a:ea typeface="Nanum Gothic"/>
              </a:rPr>
              <a:t>제한시간</a:t>
            </a:r>
            <a:r>
              <a:rPr lang="en-US" sz="3374" dirty="0">
                <a:solidFill>
                  <a:srgbClr val="171717"/>
                </a:solidFill>
                <a:latin typeface="Nanum Gothic"/>
                <a:ea typeface="Nanum Gothic"/>
              </a:rPr>
              <a:t>)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7"/>
          <p:cNvSpPr/>
          <p:nvPr/>
        </p:nvSpPr>
        <p:spPr>
          <a:xfrm>
            <a:off x="11707664" y="2397977"/>
            <a:ext cx="4931116" cy="6103086"/>
          </a:xfrm>
          <a:custGeom>
            <a:avLst/>
            <a:gdLst/>
            <a:ahLst/>
            <a:cxnLst/>
            <a:rect l="l" t="t" r="r" b="b"/>
            <a:pathLst>
              <a:path w="4931116" h="6103086">
                <a:moveTo>
                  <a:pt x="0" y="0"/>
                </a:moveTo>
                <a:lnTo>
                  <a:pt x="4931116" y="0"/>
                </a:lnTo>
                <a:lnTo>
                  <a:pt x="4931116" y="6103085"/>
                </a:lnTo>
                <a:lnTo>
                  <a:pt x="0" y="61030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8" name="TextBox 8"/>
          <p:cNvSpPr txBox="1"/>
          <p:nvPr/>
        </p:nvSpPr>
        <p:spPr>
          <a:xfrm>
            <a:off x="778281" y="2997677"/>
            <a:ext cx="9968348" cy="3543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28612" lvl="1" indent="-364306" algn="l">
              <a:lnSpc>
                <a:spcPts val="4049"/>
              </a:lnSpc>
              <a:buFont typeface="Arial"/>
              <a:buChar char="•"/>
            </a:pPr>
            <a:r>
              <a:rPr lang="en-US" sz="3374" dirty="0" err="1">
                <a:solidFill>
                  <a:srgbClr val="171717"/>
                </a:solidFill>
                <a:ea typeface="Nanum Gothic"/>
              </a:rPr>
              <a:t>인간들이</a:t>
            </a:r>
            <a:r>
              <a:rPr lang="en-US" sz="3374" dirty="0">
                <a:solidFill>
                  <a:srgbClr val="171717"/>
                </a:solidFill>
                <a:ea typeface="Nanum Gothic"/>
              </a:rPr>
              <a:t> </a:t>
            </a:r>
            <a:r>
              <a:rPr lang="en-US" sz="3374" dirty="0" err="1">
                <a:solidFill>
                  <a:srgbClr val="171717"/>
                </a:solidFill>
                <a:ea typeface="Nanum Gothic"/>
              </a:rPr>
              <a:t>몰래</a:t>
            </a:r>
            <a:r>
              <a:rPr lang="en-US" sz="3374" dirty="0">
                <a:solidFill>
                  <a:srgbClr val="171717"/>
                </a:solidFill>
                <a:ea typeface="Nanum Gothic"/>
              </a:rPr>
              <a:t> </a:t>
            </a:r>
            <a:r>
              <a:rPr lang="en-US" sz="3374" dirty="0" err="1">
                <a:solidFill>
                  <a:srgbClr val="171717"/>
                </a:solidFill>
                <a:ea typeface="Nanum Gothic"/>
              </a:rPr>
              <a:t>심어놓은</a:t>
            </a:r>
            <a:r>
              <a:rPr lang="en-US" sz="3374" dirty="0">
                <a:solidFill>
                  <a:srgbClr val="171717"/>
                </a:solidFill>
                <a:ea typeface="Nanum Gothic"/>
              </a:rPr>
              <a:t> </a:t>
            </a:r>
            <a:r>
              <a:rPr lang="en-US" sz="3374" dirty="0" err="1">
                <a:solidFill>
                  <a:srgbClr val="171717"/>
                </a:solidFill>
                <a:ea typeface="Nanum Gothic"/>
              </a:rPr>
              <a:t>스파이</a:t>
            </a:r>
            <a:r>
              <a:rPr lang="en-US" sz="3374" dirty="0">
                <a:solidFill>
                  <a:srgbClr val="171717"/>
                </a:solidFill>
                <a:ea typeface="Nanum Gothic"/>
              </a:rPr>
              <a:t> </a:t>
            </a:r>
            <a:r>
              <a:rPr lang="en-US" sz="3374" dirty="0" err="1">
                <a:solidFill>
                  <a:srgbClr val="171717"/>
                </a:solidFill>
                <a:ea typeface="Nanum Gothic"/>
              </a:rPr>
              <a:t>비버</a:t>
            </a:r>
            <a:endParaRPr lang="en-US" sz="3374" dirty="0">
              <a:solidFill>
                <a:srgbClr val="171717"/>
              </a:solidFill>
              <a:ea typeface="Nanum Gothic"/>
            </a:endParaRPr>
          </a:p>
          <a:p>
            <a:pPr algn="l">
              <a:lnSpc>
                <a:spcPts val="4049"/>
              </a:lnSpc>
            </a:pPr>
            <a:endParaRPr lang="en-US" sz="3374" dirty="0">
              <a:solidFill>
                <a:srgbClr val="171717"/>
              </a:solidFill>
              <a:ea typeface="Nanum Gothic"/>
            </a:endParaRPr>
          </a:p>
          <a:p>
            <a:pPr marL="728612" lvl="1" indent="-364306" algn="l">
              <a:lnSpc>
                <a:spcPts val="4049"/>
              </a:lnSpc>
              <a:buFont typeface="Arial"/>
              <a:buChar char="•"/>
            </a:pPr>
            <a:r>
              <a:rPr lang="en-US" sz="3374" dirty="0" err="1">
                <a:solidFill>
                  <a:srgbClr val="171717"/>
                </a:solidFill>
                <a:ea typeface="Nanum Gothic"/>
              </a:rPr>
              <a:t>전파탑을</a:t>
            </a:r>
            <a:r>
              <a:rPr lang="en-US" sz="3374" dirty="0">
                <a:solidFill>
                  <a:srgbClr val="171717"/>
                </a:solidFill>
                <a:ea typeface="Nanum Gothic"/>
              </a:rPr>
              <a:t> </a:t>
            </a:r>
            <a:r>
              <a:rPr lang="en-US" sz="3374" dirty="0" err="1">
                <a:solidFill>
                  <a:srgbClr val="171717"/>
                </a:solidFill>
                <a:ea typeface="Nanum Gothic"/>
              </a:rPr>
              <a:t>설치해서</a:t>
            </a:r>
            <a:r>
              <a:rPr lang="en-US" sz="3374" dirty="0">
                <a:solidFill>
                  <a:srgbClr val="171717"/>
                </a:solidFill>
                <a:ea typeface="Nanum Gothic"/>
              </a:rPr>
              <a:t> </a:t>
            </a:r>
            <a:r>
              <a:rPr lang="en-US" sz="3374" dirty="0" err="1">
                <a:solidFill>
                  <a:srgbClr val="171717"/>
                </a:solidFill>
                <a:ea typeface="Nanum Gothic"/>
              </a:rPr>
              <a:t>위치정보를</a:t>
            </a:r>
            <a:r>
              <a:rPr lang="en-US" sz="3374" dirty="0">
                <a:solidFill>
                  <a:srgbClr val="171717"/>
                </a:solidFill>
                <a:ea typeface="Nanum Gothic"/>
              </a:rPr>
              <a:t> </a:t>
            </a:r>
            <a:r>
              <a:rPr lang="en-US" sz="3374" dirty="0" err="1">
                <a:solidFill>
                  <a:srgbClr val="171717"/>
                </a:solidFill>
                <a:ea typeface="Nanum Gothic"/>
              </a:rPr>
              <a:t>사람에게</a:t>
            </a:r>
            <a:r>
              <a:rPr lang="en-US" sz="3374" dirty="0">
                <a:solidFill>
                  <a:srgbClr val="171717"/>
                </a:solidFill>
                <a:ea typeface="Nanum Gothic"/>
              </a:rPr>
              <a:t> </a:t>
            </a:r>
            <a:r>
              <a:rPr lang="en-US" sz="3374" dirty="0" err="1">
                <a:solidFill>
                  <a:srgbClr val="171717"/>
                </a:solidFill>
                <a:ea typeface="Nanum Gothic"/>
              </a:rPr>
              <a:t>알려서</a:t>
            </a:r>
            <a:r>
              <a:rPr lang="en-US" sz="3374" dirty="0">
                <a:solidFill>
                  <a:srgbClr val="171717"/>
                </a:solidFill>
                <a:ea typeface="Nanum Gothic"/>
              </a:rPr>
              <a:t> </a:t>
            </a:r>
            <a:r>
              <a:rPr lang="en-US" sz="3374" dirty="0" err="1">
                <a:solidFill>
                  <a:srgbClr val="171717"/>
                </a:solidFill>
                <a:ea typeface="Nanum Gothic"/>
              </a:rPr>
              <a:t>제한시간을</a:t>
            </a:r>
            <a:r>
              <a:rPr lang="en-US" sz="3374" dirty="0">
                <a:solidFill>
                  <a:srgbClr val="171717"/>
                </a:solidFill>
                <a:ea typeface="Nanum Gothic"/>
              </a:rPr>
              <a:t> </a:t>
            </a:r>
            <a:r>
              <a:rPr lang="en-US" sz="3374" dirty="0" err="1">
                <a:solidFill>
                  <a:srgbClr val="171717"/>
                </a:solidFill>
                <a:ea typeface="Nanum Gothic"/>
              </a:rPr>
              <a:t>감소시킬</a:t>
            </a:r>
            <a:r>
              <a:rPr lang="en-US" sz="3374" dirty="0">
                <a:solidFill>
                  <a:srgbClr val="171717"/>
                </a:solidFill>
                <a:ea typeface="Nanum Gothic"/>
              </a:rPr>
              <a:t> 수 </a:t>
            </a:r>
            <a:r>
              <a:rPr lang="en-US" sz="3374" dirty="0" err="1">
                <a:solidFill>
                  <a:srgbClr val="171717"/>
                </a:solidFill>
                <a:ea typeface="Nanum Gothic"/>
              </a:rPr>
              <a:t>있음</a:t>
            </a:r>
            <a:endParaRPr lang="en-US" sz="3374" dirty="0">
              <a:solidFill>
                <a:srgbClr val="171717"/>
              </a:solidFill>
              <a:ea typeface="Nanum Gothic"/>
            </a:endParaRPr>
          </a:p>
          <a:p>
            <a:pPr algn="l">
              <a:lnSpc>
                <a:spcPts val="4049"/>
              </a:lnSpc>
            </a:pPr>
            <a:endParaRPr lang="en-US" sz="3374" dirty="0">
              <a:solidFill>
                <a:srgbClr val="171717"/>
              </a:solidFill>
              <a:ea typeface="Nanum Gothic"/>
            </a:endParaRPr>
          </a:p>
          <a:p>
            <a:pPr marL="728612" lvl="1" indent="-364306" algn="l">
              <a:lnSpc>
                <a:spcPts val="4049"/>
              </a:lnSpc>
              <a:buFont typeface="Arial"/>
              <a:buChar char="•"/>
            </a:pPr>
            <a:r>
              <a:rPr lang="en-US" sz="3374" dirty="0" err="1">
                <a:solidFill>
                  <a:srgbClr val="171717"/>
                </a:solidFill>
                <a:latin typeface="Nanum Gothic"/>
                <a:ea typeface="Nanum Gothic"/>
              </a:rPr>
              <a:t>제한시간이</a:t>
            </a:r>
            <a:r>
              <a:rPr lang="en-US" sz="3374" dirty="0">
                <a:solidFill>
                  <a:srgbClr val="171717"/>
                </a:solidFill>
                <a:latin typeface="Nanum Gothic"/>
                <a:ea typeface="Nanum Gothic"/>
              </a:rPr>
              <a:t> </a:t>
            </a:r>
            <a:r>
              <a:rPr lang="en-US" sz="3374" dirty="0" err="1">
                <a:solidFill>
                  <a:srgbClr val="171717"/>
                </a:solidFill>
                <a:latin typeface="Nanum Gothic"/>
                <a:ea typeface="Nanum Gothic"/>
              </a:rPr>
              <a:t>되기</a:t>
            </a:r>
            <a:r>
              <a:rPr lang="en-US" sz="3374" dirty="0">
                <a:solidFill>
                  <a:srgbClr val="171717"/>
                </a:solidFill>
                <a:latin typeface="Nanum Gothic"/>
                <a:ea typeface="Nanum Gothic"/>
              </a:rPr>
              <a:t> </a:t>
            </a:r>
            <a:r>
              <a:rPr lang="en-US" sz="3374" dirty="0" err="1">
                <a:solidFill>
                  <a:srgbClr val="171717"/>
                </a:solidFill>
                <a:latin typeface="Nanum Gothic"/>
                <a:ea typeface="Nanum Gothic"/>
              </a:rPr>
              <a:t>전까지</a:t>
            </a:r>
            <a:r>
              <a:rPr lang="en-US" sz="3374" dirty="0">
                <a:solidFill>
                  <a:srgbClr val="171717"/>
                </a:solidFill>
                <a:latin typeface="Nanum Gothic"/>
                <a:ea typeface="Nanum Gothic"/>
              </a:rPr>
              <a:t> </a:t>
            </a:r>
            <a:r>
              <a:rPr lang="en-US" sz="3374" dirty="0" err="1">
                <a:solidFill>
                  <a:srgbClr val="171717"/>
                </a:solidFill>
                <a:latin typeface="Nanum Gothic"/>
                <a:ea typeface="Nanum Gothic"/>
              </a:rPr>
              <a:t>비버</a:t>
            </a:r>
            <a:r>
              <a:rPr lang="en-US" sz="3374" dirty="0">
                <a:solidFill>
                  <a:srgbClr val="171717"/>
                </a:solidFill>
                <a:latin typeface="Nanum Gothic"/>
                <a:ea typeface="Nanum Gothic"/>
              </a:rPr>
              <a:t> </a:t>
            </a:r>
            <a:r>
              <a:rPr lang="en-US" sz="3374" dirty="0" err="1">
                <a:solidFill>
                  <a:srgbClr val="171717"/>
                </a:solidFill>
                <a:latin typeface="Nanum Gothic"/>
                <a:ea typeface="Nanum Gothic"/>
              </a:rPr>
              <a:t>팀이</a:t>
            </a:r>
            <a:r>
              <a:rPr lang="en-US" sz="3374" dirty="0">
                <a:solidFill>
                  <a:srgbClr val="171717"/>
                </a:solidFill>
                <a:latin typeface="Nanum Gothic"/>
                <a:ea typeface="Nanum Gothic"/>
              </a:rPr>
              <a:t> </a:t>
            </a:r>
            <a:r>
              <a:rPr lang="en-US" sz="3374" dirty="0" err="1">
                <a:solidFill>
                  <a:srgbClr val="171717"/>
                </a:solidFill>
                <a:latin typeface="Nanum Gothic"/>
                <a:ea typeface="Nanum Gothic"/>
              </a:rPr>
              <a:t>댐을</a:t>
            </a:r>
            <a:r>
              <a:rPr lang="en-US" sz="3374" dirty="0">
                <a:solidFill>
                  <a:srgbClr val="171717"/>
                </a:solidFill>
                <a:latin typeface="Nanum Gothic"/>
                <a:ea typeface="Nanum Gothic"/>
              </a:rPr>
              <a:t> </a:t>
            </a:r>
            <a:r>
              <a:rPr lang="en-US" sz="3374" dirty="0" err="1">
                <a:solidFill>
                  <a:srgbClr val="171717"/>
                </a:solidFill>
                <a:latin typeface="Nanum Gothic"/>
                <a:ea typeface="Nanum Gothic"/>
              </a:rPr>
              <a:t>완성</a:t>
            </a:r>
            <a:r>
              <a:rPr lang="en-US" sz="3374" dirty="0">
                <a:solidFill>
                  <a:srgbClr val="171717"/>
                </a:solidFill>
                <a:latin typeface="Nanum Gothic"/>
                <a:ea typeface="Nanum Gothic"/>
              </a:rPr>
              <a:t> </a:t>
            </a:r>
            <a:r>
              <a:rPr lang="en-US" sz="3374" dirty="0" err="1">
                <a:solidFill>
                  <a:srgbClr val="171717"/>
                </a:solidFill>
                <a:latin typeface="Nanum Gothic"/>
                <a:ea typeface="Nanum Gothic"/>
              </a:rPr>
              <a:t>못하면</a:t>
            </a:r>
            <a:r>
              <a:rPr lang="en-US" sz="3374" dirty="0">
                <a:solidFill>
                  <a:srgbClr val="171717"/>
                </a:solidFill>
                <a:latin typeface="Nanum Gothic"/>
                <a:ea typeface="Nanum Gothic"/>
              </a:rPr>
              <a:t> </a:t>
            </a:r>
            <a:r>
              <a:rPr lang="en-US" sz="3374" dirty="0" err="1">
                <a:solidFill>
                  <a:srgbClr val="171717"/>
                </a:solidFill>
                <a:latin typeface="Nanum Gothic"/>
                <a:ea typeface="Nanum Gothic"/>
              </a:rPr>
              <a:t>인간들이</a:t>
            </a:r>
            <a:r>
              <a:rPr lang="en-US" sz="3374" dirty="0">
                <a:solidFill>
                  <a:srgbClr val="171717"/>
                </a:solidFill>
                <a:latin typeface="Nanum Gothic"/>
                <a:ea typeface="Nanum Gothic"/>
              </a:rPr>
              <a:t> </a:t>
            </a:r>
            <a:r>
              <a:rPr lang="en-US" sz="3374" dirty="0" err="1">
                <a:solidFill>
                  <a:srgbClr val="171717"/>
                </a:solidFill>
                <a:latin typeface="Nanum Gothic"/>
                <a:ea typeface="Nanum Gothic"/>
              </a:rPr>
              <a:t>와서</a:t>
            </a:r>
            <a:r>
              <a:rPr lang="en-US" sz="3374" dirty="0">
                <a:solidFill>
                  <a:srgbClr val="171717"/>
                </a:solidFill>
                <a:latin typeface="Nanum Gothic"/>
                <a:ea typeface="Nanum Gothic"/>
              </a:rPr>
              <a:t> 다 </a:t>
            </a:r>
            <a:r>
              <a:rPr lang="en-US" sz="3374" dirty="0" err="1">
                <a:solidFill>
                  <a:srgbClr val="171717"/>
                </a:solidFill>
                <a:latin typeface="Nanum Gothic"/>
                <a:ea typeface="Nanum Gothic"/>
              </a:rPr>
              <a:t>때려</a:t>
            </a:r>
            <a:r>
              <a:rPr lang="en-US" sz="3374" dirty="0">
                <a:solidFill>
                  <a:srgbClr val="171717"/>
                </a:solidFill>
                <a:latin typeface="Nanum Gothic"/>
                <a:ea typeface="Nanum Gothic"/>
              </a:rPr>
              <a:t> </a:t>
            </a:r>
            <a:r>
              <a:rPr lang="en-US" sz="3374" dirty="0" err="1">
                <a:solidFill>
                  <a:srgbClr val="171717"/>
                </a:solidFill>
                <a:latin typeface="Nanum Gothic"/>
                <a:ea typeface="Nanum Gothic"/>
              </a:rPr>
              <a:t>부순다</a:t>
            </a:r>
            <a:r>
              <a:rPr lang="en-US" sz="3374" dirty="0">
                <a:solidFill>
                  <a:srgbClr val="171717"/>
                </a:solidFill>
                <a:latin typeface="Nanum Gothic"/>
                <a:ea typeface="Nanum Gothic"/>
              </a:rPr>
              <a:t>-&gt; </a:t>
            </a:r>
            <a:r>
              <a:rPr lang="en-US" sz="3374" dirty="0" err="1">
                <a:solidFill>
                  <a:srgbClr val="171717"/>
                </a:solidFill>
                <a:latin typeface="Nanum Gothic"/>
                <a:ea typeface="Nanum Gothic"/>
              </a:rPr>
              <a:t>스파이팀</a:t>
            </a:r>
            <a:r>
              <a:rPr lang="en-US" sz="3374" dirty="0">
                <a:solidFill>
                  <a:srgbClr val="171717"/>
                </a:solidFill>
                <a:latin typeface="Nanum Gothic"/>
                <a:ea typeface="Nanum Gothic"/>
              </a:rPr>
              <a:t> </a:t>
            </a:r>
            <a:r>
              <a:rPr lang="en-US" sz="3374" dirty="0" err="1">
                <a:solidFill>
                  <a:srgbClr val="171717"/>
                </a:solidFill>
                <a:latin typeface="Nanum Gothic"/>
                <a:ea typeface="Nanum Gothic"/>
              </a:rPr>
              <a:t>우승</a:t>
            </a:r>
            <a:endParaRPr lang="en-US" sz="3374" dirty="0">
              <a:solidFill>
                <a:srgbClr val="171717"/>
              </a:solidFill>
              <a:latin typeface="Nanum Gothic"/>
              <a:ea typeface="Nanum Gothic"/>
            </a:endParaRPr>
          </a:p>
        </p:txBody>
      </p:sp>
      <p:grpSp>
        <p:nvGrpSpPr>
          <p:cNvPr id="9" name="Group 2">
            <a:extLst>
              <a:ext uri="{FF2B5EF4-FFF2-40B4-BE49-F238E27FC236}">
                <a16:creationId xmlns:a16="http://schemas.microsoft.com/office/drawing/2014/main" id="{96DD1AD4-C0A9-2348-5A5F-9B76D423D4E3}"/>
              </a:ext>
            </a:extLst>
          </p:cNvPr>
          <p:cNvGrpSpPr/>
          <p:nvPr/>
        </p:nvGrpSpPr>
        <p:grpSpPr>
          <a:xfrm>
            <a:off x="450715" y="876300"/>
            <a:ext cx="3814897" cy="1601055"/>
            <a:chOff x="0" y="0"/>
            <a:chExt cx="5086530" cy="2134741"/>
          </a:xfrm>
        </p:grpSpPr>
        <p:grpSp>
          <p:nvGrpSpPr>
            <p:cNvPr id="10" name="Group 3">
              <a:extLst>
                <a:ext uri="{FF2B5EF4-FFF2-40B4-BE49-F238E27FC236}">
                  <a16:creationId xmlns:a16="http://schemas.microsoft.com/office/drawing/2014/main" id="{25F33FEE-3775-3DFA-DCDB-CDA58D60F83C}"/>
                </a:ext>
              </a:extLst>
            </p:cNvPr>
            <p:cNvGrpSpPr/>
            <p:nvPr/>
          </p:nvGrpSpPr>
          <p:grpSpPr>
            <a:xfrm>
              <a:off x="0" y="0"/>
              <a:ext cx="5086530" cy="2134741"/>
              <a:chOff x="0" y="0"/>
              <a:chExt cx="3806062" cy="1597347"/>
            </a:xfrm>
          </p:grpSpPr>
          <p:sp>
            <p:nvSpPr>
              <p:cNvPr id="13" name="Freeform 4">
                <a:extLst>
                  <a:ext uri="{FF2B5EF4-FFF2-40B4-BE49-F238E27FC236}">
                    <a16:creationId xmlns:a16="http://schemas.microsoft.com/office/drawing/2014/main" id="{58CA6739-96E5-3B88-49A4-1D8D5520C9FF}"/>
                  </a:ext>
                </a:extLst>
              </p:cNvPr>
              <p:cNvSpPr/>
              <p:nvPr/>
            </p:nvSpPr>
            <p:spPr>
              <a:xfrm>
                <a:off x="0" y="0"/>
                <a:ext cx="3806062" cy="1597348"/>
              </a:xfrm>
              <a:custGeom>
                <a:avLst/>
                <a:gdLst/>
                <a:ahLst/>
                <a:cxnLst/>
                <a:rect l="l" t="t" r="r" b="b"/>
                <a:pathLst>
                  <a:path w="3806062" h="1597348">
                    <a:moveTo>
                      <a:pt x="3681602" y="1597347"/>
                    </a:moveTo>
                    <a:lnTo>
                      <a:pt x="124460" y="1597347"/>
                    </a:lnTo>
                    <a:cubicBezTo>
                      <a:pt x="55880" y="1597347"/>
                      <a:pt x="0" y="1541468"/>
                      <a:pt x="0" y="1472887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3681602" y="0"/>
                    </a:lnTo>
                    <a:cubicBezTo>
                      <a:pt x="3750182" y="0"/>
                      <a:pt x="3806062" y="55880"/>
                      <a:pt x="3806062" y="124460"/>
                    </a:cubicBezTo>
                    <a:lnTo>
                      <a:pt x="3806062" y="1472888"/>
                    </a:lnTo>
                    <a:cubicBezTo>
                      <a:pt x="3806062" y="1541468"/>
                      <a:pt x="3750182" y="1597348"/>
                      <a:pt x="3681602" y="1597348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</p:grpSp>
        <p:sp>
          <p:nvSpPr>
            <p:cNvPr id="11" name="TextBox 5">
              <a:extLst>
                <a:ext uri="{FF2B5EF4-FFF2-40B4-BE49-F238E27FC236}">
                  <a16:creationId xmlns:a16="http://schemas.microsoft.com/office/drawing/2014/main" id="{DF588D4C-3FA7-C0B3-297D-58C0DC064012}"/>
                </a:ext>
              </a:extLst>
            </p:cNvPr>
            <p:cNvSpPr txBox="1"/>
            <p:nvPr/>
          </p:nvSpPr>
          <p:spPr>
            <a:xfrm>
              <a:off x="912604" y="693762"/>
              <a:ext cx="3736812" cy="7044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364"/>
                </a:lnSpc>
              </a:pPr>
              <a:r>
                <a:rPr lang="ko-KR" altLang="en-US" sz="3117" dirty="0">
                  <a:solidFill>
                    <a:srgbClr val="171717"/>
                  </a:solidFill>
                  <a:ea typeface="Source Han Sans KR Normal Bold"/>
                </a:rPr>
                <a:t>스파이</a:t>
              </a:r>
              <a:r>
                <a:rPr lang="en-US" sz="3117" dirty="0">
                  <a:solidFill>
                    <a:srgbClr val="171717"/>
                  </a:solidFill>
                  <a:ea typeface="Source Han Sans KR Normal Bold"/>
                </a:rPr>
                <a:t> 팀 </a:t>
              </a:r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A31A53F1-E3C0-7A51-DECC-E3C2FCEC95F8}"/>
                </a:ext>
              </a:extLst>
            </p:cNvPr>
            <p:cNvSpPr/>
            <p:nvPr/>
          </p:nvSpPr>
          <p:spPr>
            <a:xfrm>
              <a:off x="314724" y="900633"/>
              <a:ext cx="244063" cy="333475"/>
            </a:xfrm>
            <a:custGeom>
              <a:avLst/>
              <a:gdLst/>
              <a:ahLst/>
              <a:cxnLst/>
              <a:rect l="l" t="t" r="r" b="b"/>
              <a:pathLst>
                <a:path w="244063" h="333475">
                  <a:moveTo>
                    <a:pt x="0" y="0"/>
                  </a:moveTo>
                  <a:lnTo>
                    <a:pt x="244063" y="0"/>
                  </a:lnTo>
                  <a:lnTo>
                    <a:pt x="244063" y="333475"/>
                  </a:lnTo>
                  <a:lnTo>
                    <a:pt x="0" y="3334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18402" r="-18402"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221430" y="6758730"/>
            <a:ext cx="6843312" cy="2871651"/>
          </a:xfrm>
          <a:custGeom>
            <a:avLst/>
            <a:gdLst/>
            <a:ahLst/>
            <a:cxnLst/>
            <a:rect l="l" t="t" r="r" b="b"/>
            <a:pathLst>
              <a:path w="6843312" h="2871651">
                <a:moveTo>
                  <a:pt x="0" y="0"/>
                </a:moveTo>
                <a:lnTo>
                  <a:pt x="6843312" y="0"/>
                </a:lnTo>
                <a:lnTo>
                  <a:pt x="6843312" y="2871651"/>
                </a:lnTo>
                <a:lnTo>
                  <a:pt x="0" y="287165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3742" t="-21014" r="-24420" b="-64661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11953482" y="4357692"/>
            <a:ext cx="4536255" cy="1571616"/>
          </a:xfrm>
          <a:custGeom>
            <a:avLst/>
            <a:gdLst/>
            <a:ahLst/>
            <a:cxnLst/>
            <a:rect l="l" t="t" r="r" b="b"/>
            <a:pathLst>
              <a:path w="4536255" h="1571616">
                <a:moveTo>
                  <a:pt x="0" y="0"/>
                </a:moveTo>
                <a:lnTo>
                  <a:pt x="4536255" y="0"/>
                </a:lnTo>
                <a:lnTo>
                  <a:pt x="4536255" y="1571616"/>
                </a:lnTo>
                <a:lnTo>
                  <a:pt x="0" y="157161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TextBox 4"/>
          <p:cNvSpPr txBox="1"/>
          <p:nvPr/>
        </p:nvSpPr>
        <p:spPr>
          <a:xfrm>
            <a:off x="777600" y="2127985"/>
            <a:ext cx="10701524" cy="4940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74902" lvl="1" indent="-337451" algn="l">
              <a:lnSpc>
                <a:spcPts val="4376"/>
              </a:lnSpc>
              <a:buFont typeface="Arial"/>
              <a:buChar char="•"/>
            </a:pPr>
            <a:r>
              <a:rPr lang="en-US" sz="3125" dirty="0">
                <a:solidFill>
                  <a:srgbClr val="171717"/>
                </a:solidFill>
                <a:latin typeface="Source Han Sans KR Normal Bold"/>
                <a:ea typeface="Source Han Sans KR Normal Bold"/>
              </a:rPr>
              <a:t>Unity </a:t>
            </a:r>
            <a:r>
              <a:rPr lang="en-US" sz="3125" dirty="0" err="1">
                <a:solidFill>
                  <a:srgbClr val="171717"/>
                </a:solidFill>
                <a:latin typeface="Source Han Sans KR Normal Bold"/>
                <a:ea typeface="Source Han Sans KR Normal Bold"/>
              </a:rPr>
              <a:t>엔진과</a:t>
            </a:r>
            <a:r>
              <a:rPr lang="en-US" sz="3125" dirty="0">
                <a:solidFill>
                  <a:srgbClr val="171717"/>
                </a:solidFill>
                <a:latin typeface="Source Han Sans KR Normal Bold"/>
                <a:ea typeface="Source Han Sans KR Normal Bold"/>
              </a:rPr>
              <a:t> </a:t>
            </a:r>
            <a:r>
              <a:rPr lang="en-US" sz="3125" dirty="0" err="1">
                <a:solidFill>
                  <a:srgbClr val="171717"/>
                </a:solidFill>
                <a:latin typeface="Source Han Sans KR Normal Bold"/>
                <a:ea typeface="Source Han Sans KR Normal Bold"/>
              </a:rPr>
              <a:t>C#을</a:t>
            </a:r>
            <a:r>
              <a:rPr lang="en-US" sz="3125" dirty="0">
                <a:solidFill>
                  <a:srgbClr val="171717"/>
                </a:solidFill>
                <a:latin typeface="Source Han Sans KR Normal Bold"/>
                <a:ea typeface="Source Han Sans KR Normal Bold"/>
              </a:rPr>
              <a:t> </a:t>
            </a:r>
            <a:r>
              <a:rPr lang="en-US" sz="3125" dirty="0" err="1">
                <a:solidFill>
                  <a:srgbClr val="171717"/>
                </a:solidFill>
                <a:latin typeface="Source Han Sans KR Normal Bold"/>
                <a:ea typeface="Source Han Sans KR Normal Bold"/>
              </a:rPr>
              <a:t>기본으로</a:t>
            </a:r>
            <a:r>
              <a:rPr lang="en-US" sz="3125" dirty="0">
                <a:solidFill>
                  <a:srgbClr val="171717"/>
                </a:solidFill>
                <a:latin typeface="Source Han Sans KR Normal Bold"/>
                <a:ea typeface="Source Han Sans KR Normal Bold"/>
              </a:rPr>
              <a:t> </a:t>
            </a:r>
            <a:r>
              <a:rPr lang="en-US" sz="3125" dirty="0" err="1">
                <a:solidFill>
                  <a:srgbClr val="171717"/>
                </a:solidFill>
                <a:latin typeface="Source Han Sans KR Normal Bold"/>
                <a:ea typeface="Source Han Sans KR Normal Bold"/>
              </a:rPr>
              <a:t>하여</a:t>
            </a:r>
            <a:r>
              <a:rPr lang="en-US" sz="3125" dirty="0">
                <a:solidFill>
                  <a:srgbClr val="171717"/>
                </a:solidFill>
                <a:latin typeface="Source Han Sans KR Normal Bold"/>
                <a:ea typeface="Source Han Sans KR Normal Bold"/>
              </a:rPr>
              <a:t> </a:t>
            </a:r>
            <a:r>
              <a:rPr lang="en-US" sz="3125" dirty="0" err="1">
                <a:solidFill>
                  <a:srgbClr val="171717"/>
                </a:solidFill>
                <a:latin typeface="Source Han Sans KR Normal Bold"/>
                <a:ea typeface="Source Han Sans KR Normal Bold"/>
              </a:rPr>
              <a:t>게임의</a:t>
            </a:r>
            <a:r>
              <a:rPr lang="en-US" sz="3125" dirty="0">
                <a:solidFill>
                  <a:srgbClr val="171717"/>
                </a:solidFill>
                <a:latin typeface="Source Han Sans KR Normal Bold"/>
                <a:ea typeface="Source Han Sans KR Normal Bold"/>
              </a:rPr>
              <a:t> </a:t>
            </a:r>
            <a:r>
              <a:rPr lang="en-US" sz="3125" dirty="0" err="1">
                <a:solidFill>
                  <a:srgbClr val="171717"/>
                </a:solidFill>
                <a:latin typeface="Source Han Sans KR Normal Bold"/>
                <a:ea typeface="Source Han Sans KR Normal Bold"/>
              </a:rPr>
              <a:t>그래픽</a:t>
            </a:r>
            <a:r>
              <a:rPr lang="en-US" sz="3125" dirty="0">
                <a:solidFill>
                  <a:srgbClr val="171717"/>
                </a:solidFill>
                <a:latin typeface="Source Han Sans KR Normal Bold"/>
                <a:ea typeface="Source Han Sans KR Normal Bold"/>
              </a:rPr>
              <a:t> 및 </a:t>
            </a:r>
            <a:r>
              <a:rPr lang="en-US" sz="3125" dirty="0" err="1">
                <a:solidFill>
                  <a:srgbClr val="171717"/>
                </a:solidFill>
                <a:latin typeface="Source Han Sans KR Normal Bold"/>
                <a:ea typeface="Source Han Sans KR Normal Bold"/>
              </a:rPr>
              <a:t>로직을</a:t>
            </a:r>
            <a:r>
              <a:rPr lang="en-US" sz="3125" dirty="0">
                <a:solidFill>
                  <a:srgbClr val="171717"/>
                </a:solidFill>
                <a:latin typeface="Source Han Sans KR Normal Bold"/>
                <a:ea typeface="Source Han Sans KR Normal Bold"/>
              </a:rPr>
              <a:t> </a:t>
            </a:r>
            <a:r>
              <a:rPr lang="en-US" sz="3125" dirty="0" err="1">
                <a:solidFill>
                  <a:srgbClr val="171717"/>
                </a:solidFill>
                <a:latin typeface="Source Han Sans KR Normal Bold"/>
                <a:ea typeface="Source Han Sans KR Normal Bold"/>
              </a:rPr>
              <a:t>구현</a:t>
            </a:r>
            <a:r>
              <a:rPr lang="en-US" sz="3125" dirty="0">
                <a:solidFill>
                  <a:srgbClr val="171717"/>
                </a:solidFill>
                <a:latin typeface="Source Han Sans KR Normal Bold"/>
                <a:ea typeface="Source Han Sans KR Normal Bold"/>
              </a:rPr>
              <a:t>.</a:t>
            </a:r>
          </a:p>
          <a:p>
            <a:pPr algn="l">
              <a:lnSpc>
                <a:spcPts val="4376"/>
              </a:lnSpc>
            </a:pPr>
            <a:endParaRPr lang="en-US" sz="3125" dirty="0">
              <a:solidFill>
                <a:srgbClr val="171717"/>
              </a:solidFill>
              <a:latin typeface="Source Han Sans KR Normal Bold"/>
              <a:ea typeface="Source Han Sans KR Normal Bold"/>
            </a:endParaRPr>
          </a:p>
          <a:p>
            <a:pPr marL="674902" lvl="1" indent="-337451" algn="l">
              <a:lnSpc>
                <a:spcPts val="4376"/>
              </a:lnSpc>
              <a:buFont typeface="Arial"/>
              <a:buChar char="•"/>
            </a:pPr>
            <a:r>
              <a:rPr lang="en-US" sz="3125" dirty="0">
                <a:solidFill>
                  <a:srgbClr val="171717"/>
                </a:solidFill>
                <a:latin typeface="Source Han Sans KR Normal Bold"/>
                <a:ea typeface="Source Han Sans KR Normal Bold"/>
              </a:rPr>
              <a:t> Photon Unity Networking(PUN) </a:t>
            </a:r>
            <a:r>
              <a:rPr lang="en-US" sz="3125" dirty="0" err="1">
                <a:solidFill>
                  <a:srgbClr val="171717"/>
                </a:solidFill>
                <a:latin typeface="Source Han Sans KR Normal Bold"/>
                <a:ea typeface="Source Han Sans KR Normal Bold"/>
              </a:rPr>
              <a:t>라이브러리를</a:t>
            </a:r>
            <a:r>
              <a:rPr lang="en-US" sz="3125" dirty="0">
                <a:solidFill>
                  <a:srgbClr val="171717"/>
                </a:solidFill>
                <a:latin typeface="Source Han Sans KR Normal Bold"/>
                <a:ea typeface="Source Han Sans KR Normal Bold"/>
              </a:rPr>
              <a:t> </a:t>
            </a:r>
            <a:r>
              <a:rPr lang="en-US" sz="3125" dirty="0" err="1">
                <a:solidFill>
                  <a:srgbClr val="171717"/>
                </a:solidFill>
                <a:latin typeface="Source Han Sans KR Normal Bold"/>
                <a:ea typeface="Source Han Sans KR Normal Bold"/>
              </a:rPr>
              <a:t>활용하여</a:t>
            </a:r>
            <a:r>
              <a:rPr lang="en-US" sz="3125" dirty="0">
                <a:solidFill>
                  <a:srgbClr val="171717"/>
                </a:solidFill>
                <a:latin typeface="Source Han Sans KR Normal Bold"/>
                <a:ea typeface="Source Han Sans KR Normal Bold"/>
              </a:rPr>
              <a:t> </a:t>
            </a:r>
            <a:r>
              <a:rPr lang="en-US" sz="3125" dirty="0" err="1">
                <a:solidFill>
                  <a:srgbClr val="171717"/>
                </a:solidFill>
                <a:latin typeface="Source Han Sans KR Normal Bold"/>
                <a:ea typeface="Source Han Sans KR Normal Bold"/>
              </a:rPr>
              <a:t>서버와</a:t>
            </a:r>
            <a:r>
              <a:rPr lang="en-US" sz="3125" dirty="0">
                <a:solidFill>
                  <a:srgbClr val="171717"/>
                </a:solidFill>
                <a:latin typeface="Source Han Sans KR Normal Bold"/>
                <a:ea typeface="Source Han Sans KR Normal Bold"/>
              </a:rPr>
              <a:t> </a:t>
            </a:r>
            <a:r>
              <a:rPr lang="en-US" sz="3125" dirty="0" err="1">
                <a:solidFill>
                  <a:srgbClr val="171717"/>
                </a:solidFill>
                <a:latin typeface="Source Han Sans KR Normal Bold"/>
                <a:ea typeface="Source Han Sans KR Normal Bold"/>
              </a:rPr>
              <a:t>로비를</a:t>
            </a:r>
            <a:r>
              <a:rPr lang="en-US" sz="3125" dirty="0">
                <a:solidFill>
                  <a:srgbClr val="171717"/>
                </a:solidFill>
                <a:latin typeface="Source Han Sans KR Normal Bold"/>
                <a:ea typeface="Source Han Sans KR Normal Bold"/>
              </a:rPr>
              <a:t> </a:t>
            </a:r>
            <a:r>
              <a:rPr lang="en-US" sz="3125" dirty="0" err="1">
                <a:solidFill>
                  <a:srgbClr val="171717"/>
                </a:solidFill>
                <a:latin typeface="Source Han Sans KR Normal Bold"/>
                <a:ea typeface="Source Han Sans KR Normal Bold"/>
              </a:rPr>
              <a:t>구현하고</a:t>
            </a:r>
            <a:r>
              <a:rPr lang="en-US" sz="3125" dirty="0">
                <a:solidFill>
                  <a:srgbClr val="171717"/>
                </a:solidFill>
                <a:latin typeface="Source Han Sans KR Normal Bold"/>
                <a:ea typeface="Source Han Sans KR Normal Bold"/>
              </a:rPr>
              <a:t> </a:t>
            </a:r>
            <a:r>
              <a:rPr lang="en-US" sz="3125" dirty="0" err="1">
                <a:solidFill>
                  <a:srgbClr val="171717"/>
                </a:solidFill>
                <a:latin typeface="Source Han Sans KR Normal Bold"/>
                <a:ea typeface="Source Han Sans KR Normal Bold"/>
              </a:rPr>
              <a:t>클라이언트와</a:t>
            </a:r>
            <a:r>
              <a:rPr lang="en-US" sz="3125" dirty="0">
                <a:solidFill>
                  <a:srgbClr val="171717"/>
                </a:solidFill>
                <a:latin typeface="Source Han Sans KR Normal Bold"/>
                <a:ea typeface="Source Han Sans KR Normal Bold"/>
              </a:rPr>
              <a:t> </a:t>
            </a:r>
            <a:r>
              <a:rPr lang="en-US" sz="3125" dirty="0" err="1">
                <a:solidFill>
                  <a:srgbClr val="171717"/>
                </a:solidFill>
                <a:latin typeface="Source Han Sans KR Normal Bold"/>
                <a:ea typeface="Source Han Sans KR Normal Bold"/>
              </a:rPr>
              <a:t>연결을</a:t>
            </a:r>
            <a:r>
              <a:rPr lang="en-US" sz="3125" dirty="0">
                <a:solidFill>
                  <a:srgbClr val="171717"/>
                </a:solidFill>
                <a:latin typeface="Source Han Sans KR Normal Bold"/>
                <a:ea typeface="Source Han Sans KR Normal Bold"/>
              </a:rPr>
              <a:t> </a:t>
            </a:r>
            <a:r>
              <a:rPr lang="en-US" sz="3125" dirty="0" err="1">
                <a:solidFill>
                  <a:srgbClr val="171717"/>
                </a:solidFill>
                <a:latin typeface="Source Han Sans KR Normal Bold"/>
                <a:ea typeface="Source Han Sans KR Normal Bold"/>
              </a:rPr>
              <a:t>통해</a:t>
            </a:r>
            <a:r>
              <a:rPr lang="en-US" sz="3125" dirty="0">
                <a:solidFill>
                  <a:srgbClr val="171717"/>
                </a:solidFill>
                <a:latin typeface="Source Han Sans KR Normal Bold"/>
                <a:ea typeface="Source Han Sans KR Normal Bold"/>
              </a:rPr>
              <a:t> </a:t>
            </a:r>
            <a:r>
              <a:rPr lang="en-US" sz="3125" dirty="0" err="1">
                <a:solidFill>
                  <a:srgbClr val="171717"/>
                </a:solidFill>
                <a:latin typeface="Source Han Sans KR Normal Bold"/>
                <a:ea typeface="Source Han Sans KR Normal Bold"/>
              </a:rPr>
              <a:t>네트워킹</a:t>
            </a:r>
            <a:r>
              <a:rPr lang="en-US" sz="3125" dirty="0">
                <a:solidFill>
                  <a:srgbClr val="171717"/>
                </a:solidFill>
                <a:latin typeface="Source Han Sans KR Normal Bold"/>
                <a:ea typeface="Source Han Sans KR Normal Bold"/>
              </a:rPr>
              <a:t> 및 </a:t>
            </a:r>
            <a:r>
              <a:rPr lang="en-US" sz="3125" dirty="0" err="1">
                <a:solidFill>
                  <a:srgbClr val="171717"/>
                </a:solidFill>
                <a:latin typeface="Source Han Sans KR Normal Bold"/>
                <a:ea typeface="Source Han Sans KR Normal Bold"/>
              </a:rPr>
              <a:t>멀티플레이어</a:t>
            </a:r>
            <a:r>
              <a:rPr lang="en-US" sz="3125" dirty="0">
                <a:solidFill>
                  <a:srgbClr val="171717"/>
                </a:solidFill>
                <a:latin typeface="Source Han Sans KR Normal Bold"/>
                <a:ea typeface="Source Han Sans KR Normal Bold"/>
              </a:rPr>
              <a:t> </a:t>
            </a:r>
            <a:r>
              <a:rPr lang="en-US" sz="3125" dirty="0" err="1">
                <a:solidFill>
                  <a:srgbClr val="171717"/>
                </a:solidFill>
                <a:latin typeface="Source Han Sans KR Normal Bold"/>
                <a:ea typeface="Source Han Sans KR Normal Bold"/>
              </a:rPr>
              <a:t>기능을</a:t>
            </a:r>
            <a:r>
              <a:rPr lang="en-US" sz="3125" dirty="0">
                <a:solidFill>
                  <a:srgbClr val="171717"/>
                </a:solidFill>
                <a:latin typeface="Source Han Sans KR Normal Bold"/>
                <a:ea typeface="Source Han Sans KR Normal Bold"/>
              </a:rPr>
              <a:t> </a:t>
            </a:r>
            <a:r>
              <a:rPr lang="en-US" sz="3125" dirty="0" err="1">
                <a:solidFill>
                  <a:srgbClr val="171717"/>
                </a:solidFill>
                <a:latin typeface="Source Han Sans KR Normal Bold"/>
                <a:ea typeface="Source Han Sans KR Normal Bold"/>
              </a:rPr>
              <a:t>구현</a:t>
            </a:r>
            <a:r>
              <a:rPr lang="en-US" sz="3125" dirty="0">
                <a:solidFill>
                  <a:srgbClr val="171717"/>
                </a:solidFill>
                <a:latin typeface="Source Han Sans KR Normal Bold"/>
                <a:ea typeface="Source Han Sans KR Normal Bold"/>
              </a:rPr>
              <a:t>.</a:t>
            </a:r>
          </a:p>
          <a:p>
            <a:pPr algn="l">
              <a:lnSpc>
                <a:spcPts val="4376"/>
              </a:lnSpc>
            </a:pPr>
            <a:endParaRPr lang="en-US" sz="3125" dirty="0">
              <a:solidFill>
                <a:srgbClr val="171717"/>
              </a:solidFill>
              <a:latin typeface="Source Han Sans KR Normal Bold"/>
              <a:ea typeface="Source Han Sans KR Normal Bold"/>
            </a:endParaRPr>
          </a:p>
          <a:p>
            <a:pPr algn="l">
              <a:lnSpc>
                <a:spcPts val="4376"/>
              </a:lnSpc>
            </a:pPr>
            <a:endParaRPr lang="en-US" sz="3125" dirty="0">
              <a:solidFill>
                <a:srgbClr val="171717"/>
              </a:solidFill>
              <a:latin typeface="Source Han Sans KR Normal Bold"/>
              <a:ea typeface="Source Han Sans KR Normal Bold"/>
            </a:endParaRPr>
          </a:p>
          <a:p>
            <a:pPr algn="l">
              <a:lnSpc>
                <a:spcPts val="4376"/>
              </a:lnSpc>
            </a:pPr>
            <a:endParaRPr lang="en-US" sz="3125" dirty="0">
              <a:solidFill>
                <a:srgbClr val="171717"/>
              </a:solidFill>
              <a:latin typeface="Source Han Sans KR Normal Bold"/>
              <a:ea typeface="Source Han Sans KR Normal Bold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15250346" y="1361271"/>
            <a:ext cx="2478782" cy="2632108"/>
          </a:xfrm>
          <a:custGeom>
            <a:avLst/>
            <a:gdLst/>
            <a:ahLst/>
            <a:cxnLst/>
            <a:rect l="l" t="t" r="r" b="b"/>
            <a:pathLst>
              <a:path w="2478782" h="2632108">
                <a:moveTo>
                  <a:pt x="0" y="0"/>
                </a:moveTo>
                <a:lnTo>
                  <a:pt x="2478782" y="0"/>
                </a:lnTo>
                <a:lnTo>
                  <a:pt x="2478782" y="2632109"/>
                </a:lnTo>
                <a:lnTo>
                  <a:pt x="0" y="263210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6270DA-85E6-A84E-9D29-127F43BBEFFF}"/>
              </a:ext>
            </a:extLst>
          </p:cNvPr>
          <p:cNvSpPr txBox="1"/>
          <p:nvPr/>
        </p:nvSpPr>
        <p:spPr>
          <a:xfrm>
            <a:off x="450714" y="301652"/>
            <a:ext cx="8921885" cy="11541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000"/>
              </a:lnSpc>
            </a:pPr>
            <a:r>
              <a:rPr lang="en-US" altLang="ko-KR" sz="7500" dirty="0" err="1">
                <a:solidFill>
                  <a:srgbClr val="171717"/>
                </a:solidFill>
                <a:ea typeface="Nanum Gothic Ultra-Bold"/>
              </a:rPr>
              <a:t>구현</a:t>
            </a:r>
            <a:r>
              <a:rPr lang="en-US" altLang="ko-KR" sz="7500" dirty="0">
                <a:solidFill>
                  <a:srgbClr val="171717"/>
                </a:solidFill>
                <a:ea typeface="Nanum Gothic Ultra-Bold"/>
              </a:rPr>
              <a:t> </a:t>
            </a:r>
            <a:r>
              <a:rPr lang="en-US" altLang="ko-KR" sz="7500" dirty="0" err="1">
                <a:solidFill>
                  <a:srgbClr val="171717"/>
                </a:solidFill>
                <a:ea typeface="Nanum Gothic Ultra-Bold"/>
              </a:rPr>
              <a:t>기술</a:t>
            </a:r>
            <a:r>
              <a:rPr lang="en-US" altLang="ko-KR" sz="7500" dirty="0">
                <a:solidFill>
                  <a:srgbClr val="171717"/>
                </a:solidFill>
                <a:ea typeface="Nanum Gothic Ultra-Bold"/>
              </a:rPr>
              <a:t> 및 </a:t>
            </a:r>
            <a:r>
              <a:rPr lang="en-US" altLang="ko-KR" sz="7500" dirty="0" err="1">
                <a:solidFill>
                  <a:srgbClr val="171717"/>
                </a:solidFill>
                <a:ea typeface="Nanum Gothic Ultra-Bold"/>
              </a:rPr>
              <a:t>도구</a:t>
            </a:r>
            <a:endParaRPr lang="en-US" altLang="ko-KR" sz="7500" dirty="0">
              <a:solidFill>
                <a:srgbClr val="171717"/>
              </a:solidFill>
              <a:ea typeface="Nanum Gothic Ultra-Bol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601200" y="5448300"/>
            <a:ext cx="8385294" cy="4577084"/>
          </a:xfrm>
          <a:custGeom>
            <a:avLst/>
            <a:gdLst/>
            <a:ahLst/>
            <a:cxnLst/>
            <a:rect l="l" t="t" r="r" b="b"/>
            <a:pathLst>
              <a:path w="8385294" h="4577084">
                <a:moveTo>
                  <a:pt x="0" y="0"/>
                </a:moveTo>
                <a:lnTo>
                  <a:pt x="8385295" y="0"/>
                </a:lnTo>
                <a:lnTo>
                  <a:pt x="8385295" y="4577085"/>
                </a:lnTo>
                <a:lnTo>
                  <a:pt x="0" y="45770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050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TextBox 4"/>
          <p:cNvSpPr txBox="1"/>
          <p:nvPr/>
        </p:nvSpPr>
        <p:spPr>
          <a:xfrm>
            <a:off x="777600" y="2601801"/>
            <a:ext cx="17510400" cy="36721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890796" lvl="1" indent="-445398" algn="l">
              <a:lnSpc>
                <a:spcPts val="5776"/>
              </a:lnSpc>
              <a:buFont typeface="Arial"/>
              <a:buChar char="•"/>
            </a:pPr>
            <a:r>
              <a:rPr lang="en-US" sz="4125" dirty="0" err="1">
                <a:solidFill>
                  <a:srgbClr val="171717"/>
                </a:solidFill>
                <a:ea typeface="Source Han Sans KR Normal Bold"/>
              </a:rPr>
              <a:t>자원</a:t>
            </a:r>
            <a:r>
              <a:rPr lang="en-US" sz="4125" dirty="0">
                <a:solidFill>
                  <a:srgbClr val="171717"/>
                </a:solidFill>
                <a:ea typeface="Source Han Sans KR Normal Bold"/>
              </a:rPr>
              <a:t> </a:t>
            </a:r>
            <a:r>
              <a:rPr lang="en-US" sz="4125" dirty="0" err="1">
                <a:solidFill>
                  <a:srgbClr val="171717"/>
                </a:solidFill>
                <a:ea typeface="Source Han Sans KR Normal Bold"/>
              </a:rPr>
              <a:t>채집</a:t>
            </a:r>
            <a:endParaRPr lang="en-US" sz="4125" dirty="0">
              <a:solidFill>
                <a:srgbClr val="171717"/>
              </a:solidFill>
              <a:ea typeface="Source Han Sans KR Normal Bold"/>
            </a:endParaRPr>
          </a:p>
          <a:p>
            <a:pPr marL="890796" lvl="1" indent="-445398" algn="l">
              <a:lnSpc>
                <a:spcPts val="5776"/>
              </a:lnSpc>
              <a:buFont typeface="Arial"/>
              <a:buChar char="•"/>
            </a:pPr>
            <a:r>
              <a:rPr lang="en-US" sz="4125" dirty="0" err="1">
                <a:solidFill>
                  <a:srgbClr val="171717"/>
                </a:solidFill>
                <a:ea typeface="Source Han Sans KR Normal Bold"/>
              </a:rPr>
              <a:t>도구</a:t>
            </a:r>
            <a:r>
              <a:rPr lang="en-US" sz="4125" dirty="0">
                <a:solidFill>
                  <a:srgbClr val="171717"/>
                </a:solidFill>
                <a:ea typeface="Source Han Sans KR Normal Bold"/>
              </a:rPr>
              <a:t> </a:t>
            </a:r>
            <a:r>
              <a:rPr lang="en-US" sz="4125" dirty="0" err="1">
                <a:solidFill>
                  <a:srgbClr val="171717"/>
                </a:solidFill>
                <a:ea typeface="Source Han Sans KR Normal Bold"/>
              </a:rPr>
              <a:t>제작</a:t>
            </a:r>
            <a:r>
              <a:rPr lang="en-US" sz="4125" dirty="0">
                <a:solidFill>
                  <a:srgbClr val="171717"/>
                </a:solidFill>
                <a:ea typeface="Source Han Sans KR Normal Bold"/>
              </a:rPr>
              <a:t> 및 </a:t>
            </a:r>
            <a:r>
              <a:rPr lang="en-US" sz="4125" dirty="0" err="1">
                <a:solidFill>
                  <a:srgbClr val="171717"/>
                </a:solidFill>
                <a:ea typeface="Source Han Sans KR Normal Bold"/>
              </a:rPr>
              <a:t>장착</a:t>
            </a:r>
            <a:endParaRPr lang="en-US" sz="4125" dirty="0">
              <a:solidFill>
                <a:srgbClr val="171717"/>
              </a:solidFill>
              <a:ea typeface="Source Han Sans KR Normal Bold"/>
            </a:endParaRPr>
          </a:p>
          <a:p>
            <a:pPr marL="890796" lvl="1" indent="-445398" algn="l">
              <a:lnSpc>
                <a:spcPts val="5776"/>
              </a:lnSpc>
              <a:buFont typeface="Arial"/>
              <a:buChar char="•"/>
            </a:pPr>
            <a:r>
              <a:rPr lang="en-US" sz="4125" dirty="0" err="1">
                <a:solidFill>
                  <a:srgbClr val="171717"/>
                </a:solidFill>
                <a:latin typeface="Source Han Sans KR Normal Bold"/>
                <a:ea typeface="Source Han Sans KR Normal Bold"/>
              </a:rPr>
              <a:t>창고에</a:t>
            </a:r>
            <a:r>
              <a:rPr lang="en-US" sz="4125" dirty="0">
                <a:solidFill>
                  <a:srgbClr val="171717"/>
                </a:solidFill>
                <a:latin typeface="Source Han Sans KR Normal Bold"/>
                <a:ea typeface="Source Han Sans KR Normal Bold"/>
              </a:rPr>
              <a:t> </a:t>
            </a:r>
            <a:r>
              <a:rPr lang="en-US" sz="4125" dirty="0" err="1">
                <a:solidFill>
                  <a:srgbClr val="171717"/>
                </a:solidFill>
                <a:latin typeface="Source Han Sans KR Normal Bold"/>
                <a:ea typeface="Source Han Sans KR Normal Bold"/>
              </a:rPr>
              <a:t>자원</a:t>
            </a:r>
            <a:r>
              <a:rPr lang="en-US" sz="4125" dirty="0">
                <a:solidFill>
                  <a:srgbClr val="171717"/>
                </a:solidFill>
                <a:latin typeface="Source Han Sans KR Normal Bold"/>
                <a:ea typeface="Source Han Sans KR Normal Bold"/>
              </a:rPr>
              <a:t> </a:t>
            </a:r>
            <a:r>
              <a:rPr lang="en-US" sz="4125" dirty="0" err="1">
                <a:solidFill>
                  <a:srgbClr val="171717"/>
                </a:solidFill>
                <a:latin typeface="Source Han Sans KR Normal Bold"/>
                <a:ea typeface="Source Han Sans KR Normal Bold"/>
              </a:rPr>
              <a:t>넣기+댐</a:t>
            </a:r>
            <a:r>
              <a:rPr lang="en-US" sz="4125" dirty="0">
                <a:solidFill>
                  <a:srgbClr val="171717"/>
                </a:solidFill>
                <a:latin typeface="Source Han Sans KR Normal Bold"/>
                <a:ea typeface="Source Han Sans KR Normal Bold"/>
              </a:rPr>
              <a:t> </a:t>
            </a:r>
            <a:r>
              <a:rPr lang="en-US" sz="4125" dirty="0" err="1">
                <a:solidFill>
                  <a:srgbClr val="171717"/>
                </a:solidFill>
                <a:latin typeface="Source Han Sans KR Normal Bold"/>
                <a:ea typeface="Source Han Sans KR Normal Bold"/>
              </a:rPr>
              <a:t>건설</a:t>
            </a:r>
            <a:r>
              <a:rPr lang="en-US" sz="4125" dirty="0">
                <a:solidFill>
                  <a:srgbClr val="171717"/>
                </a:solidFill>
                <a:latin typeface="Source Han Sans KR Normal Bold"/>
                <a:ea typeface="Source Han Sans KR Normal Bold"/>
              </a:rPr>
              <a:t> </a:t>
            </a:r>
            <a:r>
              <a:rPr lang="en-US" sz="3625" dirty="0">
                <a:solidFill>
                  <a:srgbClr val="171717"/>
                </a:solidFill>
                <a:latin typeface="Source Han Sans KR Normal Bold"/>
              </a:rPr>
              <a:t>    </a:t>
            </a:r>
            <a:r>
              <a:rPr lang="en-US" sz="3625" dirty="0">
                <a:solidFill>
                  <a:srgbClr val="171717"/>
                </a:solidFill>
                <a:latin typeface="Source Han Sans KR Normal Bold"/>
                <a:ea typeface="Source Han Sans KR Normal Bold"/>
              </a:rPr>
              <a:t>(</a:t>
            </a:r>
            <a:r>
              <a:rPr lang="en-US" sz="3625" dirty="0" err="1">
                <a:solidFill>
                  <a:srgbClr val="171717"/>
                </a:solidFill>
                <a:latin typeface="Source Han Sans KR Normal Bold"/>
                <a:ea typeface="Source Han Sans KR Normal Bold"/>
              </a:rPr>
              <a:t>창고의</a:t>
            </a:r>
            <a:r>
              <a:rPr lang="en-US" sz="3625" dirty="0">
                <a:solidFill>
                  <a:srgbClr val="171717"/>
                </a:solidFill>
                <a:latin typeface="Source Han Sans KR Normal Bold"/>
                <a:ea typeface="Source Han Sans KR Normal Bold"/>
              </a:rPr>
              <a:t> </a:t>
            </a:r>
            <a:r>
              <a:rPr lang="en-US" sz="3625" dirty="0" err="1">
                <a:solidFill>
                  <a:srgbClr val="171717"/>
                </a:solidFill>
                <a:latin typeface="Source Han Sans KR Normal Bold"/>
                <a:ea typeface="Source Han Sans KR Normal Bold"/>
              </a:rPr>
              <a:t>자원은</a:t>
            </a:r>
            <a:r>
              <a:rPr lang="en-US" sz="3625" dirty="0">
                <a:solidFill>
                  <a:srgbClr val="171717"/>
                </a:solidFill>
                <a:latin typeface="Source Han Sans KR Normal Bold"/>
                <a:ea typeface="Source Han Sans KR Normal Bold"/>
              </a:rPr>
              <a:t> </a:t>
            </a:r>
            <a:r>
              <a:rPr lang="en-US" sz="3625" dirty="0" err="1">
                <a:solidFill>
                  <a:srgbClr val="171717"/>
                </a:solidFill>
                <a:latin typeface="Source Han Sans KR Normal Bold"/>
                <a:ea typeface="Source Han Sans KR Normal Bold"/>
              </a:rPr>
              <a:t>댐을</a:t>
            </a:r>
            <a:r>
              <a:rPr lang="en-US" sz="3625" dirty="0">
                <a:solidFill>
                  <a:srgbClr val="171717"/>
                </a:solidFill>
                <a:latin typeface="Source Han Sans KR Normal Bold"/>
                <a:ea typeface="Source Han Sans KR Normal Bold"/>
              </a:rPr>
              <a:t> </a:t>
            </a:r>
            <a:r>
              <a:rPr lang="en-US" sz="3625" dirty="0" err="1">
                <a:solidFill>
                  <a:srgbClr val="171717"/>
                </a:solidFill>
                <a:latin typeface="Source Han Sans KR Normal Bold"/>
                <a:ea typeface="Source Han Sans KR Normal Bold"/>
              </a:rPr>
              <a:t>건설하는</a:t>
            </a:r>
            <a:r>
              <a:rPr lang="en-US" sz="3625" dirty="0">
                <a:solidFill>
                  <a:srgbClr val="171717"/>
                </a:solidFill>
                <a:latin typeface="Source Han Sans KR Normal Bold"/>
                <a:ea typeface="Source Han Sans KR Normal Bold"/>
              </a:rPr>
              <a:t> </a:t>
            </a:r>
            <a:r>
              <a:rPr lang="en-US" sz="3625" dirty="0" err="1">
                <a:solidFill>
                  <a:srgbClr val="171717"/>
                </a:solidFill>
                <a:latin typeface="Source Han Sans KR Normal Bold"/>
                <a:ea typeface="Source Han Sans KR Normal Bold"/>
              </a:rPr>
              <a:t>데만</a:t>
            </a:r>
            <a:r>
              <a:rPr lang="en-US" sz="3625" dirty="0">
                <a:solidFill>
                  <a:srgbClr val="171717"/>
                </a:solidFill>
                <a:latin typeface="Source Han Sans KR Normal Bold"/>
                <a:ea typeface="Source Han Sans KR Normal Bold"/>
              </a:rPr>
              <a:t> </a:t>
            </a:r>
            <a:r>
              <a:rPr lang="en-US" sz="3625" dirty="0" err="1">
                <a:solidFill>
                  <a:srgbClr val="171717"/>
                </a:solidFill>
                <a:latin typeface="Source Han Sans KR Normal Bold"/>
                <a:ea typeface="Source Han Sans KR Normal Bold"/>
              </a:rPr>
              <a:t>사용</a:t>
            </a:r>
            <a:r>
              <a:rPr lang="en-US" sz="3625" dirty="0">
                <a:solidFill>
                  <a:srgbClr val="171717"/>
                </a:solidFill>
                <a:latin typeface="Source Han Sans KR Normal Bold"/>
                <a:ea typeface="Source Han Sans KR Normal Bold"/>
              </a:rPr>
              <a:t> </a:t>
            </a:r>
            <a:r>
              <a:rPr lang="en-US" sz="3625" dirty="0" err="1">
                <a:solidFill>
                  <a:srgbClr val="171717"/>
                </a:solidFill>
                <a:latin typeface="Source Han Sans KR Normal Bold"/>
                <a:ea typeface="Source Han Sans KR Normal Bold"/>
              </a:rPr>
              <a:t>가능</a:t>
            </a:r>
            <a:r>
              <a:rPr lang="en-US" sz="3625" dirty="0">
                <a:solidFill>
                  <a:srgbClr val="171717"/>
                </a:solidFill>
                <a:latin typeface="Source Han Sans KR Normal Bold"/>
                <a:ea typeface="Source Han Sans KR Normal Bold"/>
              </a:rPr>
              <a:t>)</a:t>
            </a:r>
          </a:p>
          <a:p>
            <a:pPr marL="890796" lvl="1" indent="-445398" algn="l">
              <a:lnSpc>
                <a:spcPts val="5776"/>
              </a:lnSpc>
              <a:buFont typeface="Arial"/>
              <a:buChar char="•"/>
            </a:pPr>
            <a:r>
              <a:rPr lang="en-US" sz="4125" dirty="0" err="1">
                <a:solidFill>
                  <a:srgbClr val="171717"/>
                </a:solidFill>
                <a:ea typeface="Source Han Sans KR Normal Bold"/>
              </a:rPr>
              <a:t>스파이</a:t>
            </a:r>
            <a:r>
              <a:rPr lang="en-US" sz="4125" dirty="0">
                <a:solidFill>
                  <a:srgbClr val="171717"/>
                </a:solidFill>
                <a:ea typeface="Source Han Sans KR Normal Bold"/>
              </a:rPr>
              <a:t> </a:t>
            </a:r>
            <a:r>
              <a:rPr lang="en-US" sz="4125" dirty="0" err="1">
                <a:solidFill>
                  <a:srgbClr val="171717"/>
                </a:solidFill>
                <a:ea typeface="Source Han Sans KR Normal Bold"/>
              </a:rPr>
              <a:t>비버의</a:t>
            </a:r>
            <a:r>
              <a:rPr lang="en-US" sz="4125" dirty="0">
                <a:solidFill>
                  <a:srgbClr val="171717"/>
                </a:solidFill>
                <a:ea typeface="Source Han Sans KR Normal Bold"/>
              </a:rPr>
              <a:t> </a:t>
            </a:r>
            <a:r>
              <a:rPr lang="en-US" sz="4125" dirty="0" err="1">
                <a:solidFill>
                  <a:srgbClr val="171717"/>
                </a:solidFill>
                <a:ea typeface="Source Han Sans KR Normal Bold"/>
              </a:rPr>
              <a:t>스파이</a:t>
            </a:r>
            <a:r>
              <a:rPr lang="en-US" sz="4125" dirty="0">
                <a:solidFill>
                  <a:srgbClr val="171717"/>
                </a:solidFill>
                <a:ea typeface="Source Han Sans KR Normal Bold"/>
              </a:rPr>
              <a:t> </a:t>
            </a:r>
            <a:r>
              <a:rPr lang="en-US" sz="4125" dirty="0" err="1">
                <a:solidFill>
                  <a:srgbClr val="171717"/>
                </a:solidFill>
                <a:ea typeface="Source Han Sans KR Normal Bold"/>
              </a:rPr>
              <a:t>타워</a:t>
            </a:r>
            <a:r>
              <a:rPr lang="en-US" sz="4125" dirty="0">
                <a:solidFill>
                  <a:srgbClr val="171717"/>
                </a:solidFill>
                <a:ea typeface="Source Han Sans KR Normal Bold"/>
              </a:rPr>
              <a:t> </a:t>
            </a:r>
            <a:r>
              <a:rPr lang="en-US" sz="4125" dirty="0" err="1">
                <a:solidFill>
                  <a:srgbClr val="171717"/>
                </a:solidFill>
                <a:ea typeface="Source Han Sans KR Normal Bold"/>
              </a:rPr>
              <a:t>건설</a:t>
            </a:r>
            <a:endParaRPr lang="en-US" sz="4125" dirty="0">
              <a:solidFill>
                <a:srgbClr val="171717"/>
              </a:solidFill>
              <a:ea typeface="Source Han Sans KR Normal Bold"/>
            </a:endParaRPr>
          </a:p>
          <a:p>
            <a:pPr marL="890796" lvl="1" indent="-445398" algn="l">
              <a:lnSpc>
                <a:spcPts val="5776"/>
              </a:lnSpc>
              <a:buFont typeface="Arial"/>
              <a:buChar char="•"/>
            </a:pPr>
            <a:r>
              <a:rPr lang="en-US" sz="4125" dirty="0" err="1">
                <a:solidFill>
                  <a:srgbClr val="171717"/>
                </a:solidFill>
                <a:ea typeface="Source Han Sans KR Normal Bold"/>
              </a:rPr>
              <a:t>비버를</a:t>
            </a:r>
            <a:r>
              <a:rPr lang="en-US" sz="4125" dirty="0">
                <a:solidFill>
                  <a:srgbClr val="171717"/>
                </a:solidFill>
                <a:ea typeface="Source Han Sans KR Normal Bold"/>
              </a:rPr>
              <a:t> </a:t>
            </a:r>
            <a:r>
              <a:rPr lang="en-US" sz="4125" dirty="0" err="1">
                <a:solidFill>
                  <a:srgbClr val="171717"/>
                </a:solidFill>
                <a:ea typeface="Source Han Sans KR Normal Bold"/>
              </a:rPr>
              <a:t>로프로</a:t>
            </a:r>
            <a:r>
              <a:rPr lang="en-US" sz="4125" dirty="0">
                <a:solidFill>
                  <a:srgbClr val="171717"/>
                </a:solidFill>
                <a:ea typeface="Source Han Sans KR Normal Bold"/>
              </a:rPr>
              <a:t> </a:t>
            </a:r>
            <a:r>
              <a:rPr lang="en-US" sz="4125" dirty="0" err="1">
                <a:solidFill>
                  <a:srgbClr val="171717"/>
                </a:solidFill>
                <a:ea typeface="Source Han Sans KR Normal Bold"/>
              </a:rPr>
              <a:t>잡아서</a:t>
            </a:r>
            <a:r>
              <a:rPr lang="en-US" sz="4125" dirty="0">
                <a:solidFill>
                  <a:srgbClr val="171717"/>
                </a:solidFill>
                <a:ea typeface="Source Han Sans KR Normal Bold"/>
              </a:rPr>
              <a:t> </a:t>
            </a:r>
            <a:r>
              <a:rPr lang="en-US" sz="4125" dirty="0" err="1">
                <a:solidFill>
                  <a:srgbClr val="171717"/>
                </a:solidFill>
                <a:ea typeface="Source Han Sans KR Normal Bold"/>
              </a:rPr>
              <a:t>감옥에</a:t>
            </a:r>
            <a:r>
              <a:rPr lang="en-US" sz="4125" dirty="0">
                <a:solidFill>
                  <a:srgbClr val="171717"/>
                </a:solidFill>
                <a:ea typeface="Source Han Sans KR Normal Bold"/>
              </a:rPr>
              <a:t> </a:t>
            </a:r>
            <a:r>
              <a:rPr lang="en-US" sz="4125" dirty="0" err="1">
                <a:solidFill>
                  <a:srgbClr val="171717"/>
                </a:solidFill>
                <a:ea typeface="Source Han Sans KR Normal Bold"/>
              </a:rPr>
              <a:t>가두기</a:t>
            </a:r>
            <a:endParaRPr lang="en-US" sz="4125" dirty="0">
              <a:solidFill>
                <a:srgbClr val="171717"/>
              </a:solidFill>
              <a:ea typeface="Source Han Sans KR Normal Bol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A8E96F-2542-CC14-CA5D-33FB6FC27D1C}"/>
              </a:ext>
            </a:extLst>
          </p:cNvPr>
          <p:cNvSpPr txBox="1"/>
          <p:nvPr/>
        </p:nvSpPr>
        <p:spPr>
          <a:xfrm>
            <a:off x="450714" y="301652"/>
            <a:ext cx="8921885" cy="11541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000"/>
              </a:lnSpc>
            </a:pPr>
            <a:r>
              <a:rPr lang="ko-KR" altLang="en-US" sz="7500" dirty="0">
                <a:solidFill>
                  <a:srgbClr val="171717"/>
                </a:solidFill>
                <a:ea typeface="Nanum Gothic Ultra-Bold"/>
              </a:rPr>
              <a:t>구현이 된 기능</a:t>
            </a:r>
            <a:endParaRPr lang="en-US" altLang="ko-KR" sz="7500" dirty="0">
              <a:solidFill>
                <a:srgbClr val="171717"/>
              </a:solidFill>
              <a:ea typeface="Nanum Gothic Ultra-Bo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315358" y="2420162"/>
            <a:ext cx="15280328" cy="2842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6491" lvl="1" indent="-348246" algn="l">
              <a:lnSpc>
                <a:spcPts val="4516"/>
              </a:lnSpc>
              <a:buFont typeface="Arial"/>
              <a:buChar char="•"/>
            </a:pPr>
            <a:r>
              <a:rPr lang="en-US" sz="3225">
                <a:solidFill>
                  <a:srgbClr val="171717"/>
                </a:solidFill>
                <a:latin typeface="Source Han Sans KR Normal Bold"/>
                <a:ea typeface="Source Han Sans KR Normal Bold"/>
              </a:rPr>
              <a:t>로그인 기능과 멀티플레이를 위한 방 생성 기능을 로컬에서 구현 했으나, 아직 동기화 부분에서 오류가 있기 때문에 실제 게임에 적용하지 못했습니다.</a:t>
            </a:r>
          </a:p>
          <a:p>
            <a:pPr algn="l">
              <a:lnSpc>
                <a:spcPts val="4516"/>
              </a:lnSpc>
            </a:pPr>
            <a:endParaRPr lang="en-US" sz="3225">
              <a:solidFill>
                <a:srgbClr val="171717"/>
              </a:solidFill>
              <a:latin typeface="Source Han Sans KR Normal Bold"/>
              <a:ea typeface="Source Han Sans KR Normal Bold"/>
            </a:endParaRPr>
          </a:p>
          <a:p>
            <a:pPr marL="696491" lvl="1" indent="-348246" algn="l">
              <a:lnSpc>
                <a:spcPts val="4516"/>
              </a:lnSpc>
              <a:buFont typeface="Arial"/>
              <a:buChar char="•"/>
            </a:pPr>
            <a:r>
              <a:rPr lang="en-US" sz="3225">
                <a:solidFill>
                  <a:srgbClr val="171717"/>
                </a:solidFill>
                <a:ea typeface="Source Han Sans KR Normal Bold"/>
              </a:rPr>
              <a:t>실제 </a:t>
            </a:r>
            <a:r>
              <a:rPr lang="en-US" sz="3225">
                <a:solidFill>
                  <a:srgbClr val="171717"/>
                </a:solidFill>
                <a:latin typeface="Source Han Sans KR Normal"/>
                <a:ea typeface="Source Han Sans KR Normal"/>
              </a:rPr>
              <a:t>게임에서 동기화가 조금씩 느리기 때문에 다른 플레이어의 움직임이 조금씩 끊겨보이는 문제가 있습니다.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15358" y="1857977"/>
            <a:ext cx="12524601" cy="4677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1"/>
              </a:lnSpc>
              <a:spcBef>
                <a:spcPct val="0"/>
              </a:spcBef>
            </a:pPr>
            <a:r>
              <a:rPr lang="en-US" sz="3166">
                <a:solidFill>
                  <a:srgbClr val="171717"/>
                </a:solidFill>
                <a:latin typeface="Nanum Gothic Bold"/>
                <a:ea typeface="Nanum Gothic Bold"/>
              </a:rPr>
              <a:t>&lt;멀티플레이 서버 동기화 문제&gt;  → </a:t>
            </a:r>
            <a:r>
              <a:rPr lang="en-US" sz="3166">
                <a:solidFill>
                  <a:srgbClr val="171717"/>
                </a:solidFill>
                <a:ea typeface="Nanum Gothic"/>
              </a:rPr>
              <a:t>다음학기때 최우선으로 해결 할 것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-691857" y="6209579"/>
            <a:ext cx="6057275" cy="4677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1"/>
              </a:lnSpc>
              <a:spcBef>
                <a:spcPct val="0"/>
              </a:spcBef>
            </a:pPr>
            <a:r>
              <a:rPr lang="en-US" sz="3166" dirty="0">
                <a:solidFill>
                  <a:srgbClr val="171717"/>
                </a:solidFill>
                <a:latin typeface="Nanum Gothic Bold"/>
                <a:ea typeface="Nanum Gothic Bold"/>
              </a:rPr>
              <a:t>&lt;</a:t>
            </a:r>
            <a:r>
              <a:rPr lang="en-US" sz="3166" dirty="0" err="1">
                <a:solidFill>
                  <a:srgbClr val="171717"/>
                </a:solidFill>
                <a:latin typeface="Nanum Gothic Bold"/>
                <a:ea typeface="Nanum Gothic Bold"/>
              </a:rPr>
              <a:t>인게임</a:t>
            </a:r>
            <a:r>
              <a:rPr lang="en-US" sz="3166" dirty="0">
                <a:solidFill>
                  <a:srgbClr val="171717"/>
                </a:solidFill>
                <a:latin typeface="Nanum Gothic Bold"/>
                <a:ea typeface="Nanum Gothic Bold"/>
              </a:rPr>
              <a:t> </a:t>
            </a:r>
            <a:r>
              <a:rPr lang="en-US" sz="3166" dirty="0" err="1">
                <a:solidFill>
                  <a:srgbClr val="171717"/>
                </a:solidFill>
                <a:latin typeface="Nanum Gothic Bold"/>
                <a:ea typeface="Nanum Gothic Bold"/>
              </a:rPr>
              <a:t>기능</a:t>
            </a:r>
            <a:r>
              <a:rPr lang="en-US" sz="3166" dirty="0">
                <a:solidFill>
                  <a:srgbClr val="171717"/>
                </a:solidFill>
                <a:latin typeface="Nanum Gothic Bold"/>
                <a:ea typeface="Nanum Gothic Bold"/>
              </a:rPr>
              <a:t> </a:t>
            </a:r>
            <a:r>
              <a:rPr lang="en-US" sz="3166" dirty="0" err="1">
                <a:solidFill>
                  <a:srgbClr val="171717"/>
                </a:solidFill>
                <a:latin typeface="Nanum Gothic Bold"/>
                <a:ea typeface="Nanum Gothic Bold"/>
              </a:rPr>
              <a:t>추가</a:t>
            </a:r>
            <a:r>
              <a:rPr lang="en-US" sz="3166" dirty="0">
                <a:solidFill>
                  <a:srgbClr val="171717"/>
                </a:solidFill>
                <a:latin typeface="Nanum Gothic Bold"/>
                <a:ea typeface="Nanum Gothic Bold"/>
              </a:rPr>
              <a:t>&gt;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15358" y="6772614"/>
            <a:ext cx="17436103" cy="2842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6491" lvl="1" indent="-348246" algn="l">
              <a:lnSpc>
                <a:spcPts val="4516"/>
              </a:lnSpc>
              <a:buFont typeface="Arial"/>
              <a:buChar char="•"/>
            </a:pPr>
            <a:r>
              <a:rPr lang="en-US" sz="3225" dirty="0" err="1">
                <a:solidFill>
                  <a:srgbClr val="171717"/>
                </a:solidFill>
                <a:latin typeface="Source Han Sans KR Normal Bold"/>
                <a:ea typeface="Source Han Sans KR Normal Bold"/>
              </a:rPr>
              <a:t>아직</a:t>
            </a:r>
            <a:r>
              <a:rPr lang="en-US" sz="3225" dirty="0">
                <a:solidFill>
                  <a:srgbClr val="171717"/>
                </a:solidFill>
                <a:latin typeface="Source Han Sans KR Normal Bold"/>
                <a:ea typeface="Source Han Sans KR Normal Bold"/>
              </a:rPr>
              <a:t> </a:t>
            </a:r>
            <a:r>
              <a:rPr lang="en-US" sz="3225" dirty="0" err="1">
                <a:solidFill>
                  <a:srgbClr val="171717"/>
                </a:solidFill>
                <a:latin typeface="Source Han Sans KR Normal Bold"/>
                <a:ea typeface="Source Han Sans KR Normal Bold"/>
              </a:rPr>
              <a:t>도구의</a:t>
            </a:r>
            <a:r>
              <a:rPr lang="en-US" sz="3225" dirty="0">
                <a:solidFill>
                  <a:srgbClr val="171717"/>
                </a:solidFill>
                <a:latin typeface="Source Han Sans KR Normal Bold"/>
                <a:ea typeface="Source Han Sans KR Normal Bold"/>
              </a:rPr>
              <a:t> </a:t>
            </a:r>
            <a:r>
              <a:rPr lang="en-US" sz="3225" dirty="0" err="1">
                <a:solidFill>
                  <a:srgbClr val="171717"/>
                </a:solidFill>
                <a:latin typeface="Source Han Sans KR Normal Bold"/>
                <a:ea typeface="Source Han Sans KR Normal Bold"/>
              </a:rPr>
              <a:t>실제</a:t>
            </a:r>
            <a:r>
              <a:rPr lang="en-US" sz="3225" dirty="0">
                <a:solidFill>
                  <a:srgbClr val="171717"/>
                </a:solidFill>
                <a:latin typeface="Source Han Sans KR Normal Bold"/>
                <a:ea typeface="Source Han Sans KR Normal Bold"/>
              </a:rPr>
              <a:t> </a:t>
            </a:r>
            <a:r>
              <a:rPr lang="en-US" sz="3225" dirty="0" err="1">
                <a:solidFill>
                  <a:srgbClr val="171717"/>
                </a:solidFill>
                <a:latin typeface="Source Han Sans KR Normal Bold"/>
                <a:ea typeface="Source Han Sans KR Normal Bold"/>
              </a:rPr>
              <a:t>기능이</a:t>
            </a:r>
            <a:r>
              <a:rPr lang="en-US" sz="3225" dirty="0">
                <a:solidFill>
                  <a:srgbClr val="171717"/>
                </a:solidFill>
                <a:latin typeface="Source Han Sans KR Normal Bold"/>
                <a:ea typeface="Source Han Sans KR Normal Bold"/>
              </a:rPr>
              <a:t> </a:t>
            </a:r>
            <a:r>
              <a:rPr lang="en-US" sz="3225" dirty="0" err="1">
                <a:solidFill>
                  <a:srgbClr val="171717"/>
                </a:solidFill>
                <a:latin typeface="Source Han Sans KR Normal Bold"/>
                <a:ea typeface="Source Han Sans KR Normal Bold"/>
              </a:rPr>
              <a:t>구현되지</a:t>
            </a:r>
            <a:r>
              <a:rPr lang="en-US" sz="3225" dirty="0">
                <a:solidFill>
                  <a:srgbClr val="171717"/>
                </a:solidFill>
                <a:latin typeface="Source Han Sans KR Normal Bold"/>
                <a:ea typeface="Source Han Sans KR Normal Bold"/>
              </a:rPr>
              <a:t> </a:t>
            </a:r>
            <a:r>
              <a:rPr lang="en-US" sz="3225" dirty="0" err="1">
                <a:solidFill>
                  <a:srgbClr val="171717"/>
                </a:solidFill>
                <a:latin typeface="Source Han Sans KR Normal Bold"/>
                <a:ea typeface="Source Han Sans KR Normal Bold"/>
              </a:rPr>
              <a:t>않았으므로</a:t>
            </a:r>
            <a:r>
              <a:rPr lang="en-US" sz="3225" dirty="0">
                <a:solidFill>
                  <a:srgbClr val="171717"/>
                </a:solidFill>
                <a:latin typeface="Source Han Sans KR Normal Bold"/>
                <a:ea typeface="Source Han Sans KR Normal Bold"/>
              </a:rPr>
              <a:t> </a:t>
            </a:r>
            <a:r>
              <a:rPr lang="en-US" sz="3225" dirty="0" err="1">
                <a:solidFill>
                  <a:srgbClr val="171717"/>
                </a:solidFill>
                <a:latin typeface="Source Han Sans KR Normal Bold"/>
                <a:ea typeface="Source Han Sans KR Normal Bold"/>
              </a:rPr>
              <a:t>도구</a:t>
            </a:r>
            <a:r>
              <a:rPr lang="en-US" sz="3225" dirty="0">
                <a:solidFill>
                  <a:srgbClr val="171717"/>
                </a:solidFill>
                <a:latin typeface="Source Han Sans KR Normal Bold"/>
                <a:ea typeface="Source Han Sans KR Normal Bold"/>
              </a:rPr>
              <a:t> </a:t>
            </a:r>
            <a:r>
              <a:rPr lang="en-US" sz="3225" dirty="0" err="1">
                <a:solidFill>
                  <a:srgbClr val="171717"/>
                </a:solidFill>
                <a:latin typeface="Source Han Sans KR Normal Bold"/>
                <a:ea typeface="Source Han Sans KR Normal Bold"/>
              </a:rPr>
              <a:t>기능을</a:t>
            </a:r>
            <a:r>
              <a:rPr lang="en-US" sz="3225" dirty="0">
                <a:solidFill>
                  <a:srgbClr val="171717"/>
                </a:solidFill>
                <a:latin typeface="Source Han Sans KR Normal Bold"/>
                <a:ea typeface="Source Han Sans KR Normal Bold"/>
              </a:rPr>
              <a:t> </a:t>
            </a:r>
            <a:r>
              <a:rPr lang="en-US" sz="3225" dirty="0" err="1">
                <a:solidFill>
                  <a:srgbClr val="171717"/>
                </a:solidFill>
                <a:latin typeface="Source Han Sans KR Normal Bold"/>
                <a:ea typeface="Source Han Sans KR Normal Bold"/>
              </a:rPr>
              <a:t>구현할</a:t>
            </a:r>
            <a:r>
              <a:rPr lang="en-US" sz="3225" dirty="0">
                <a:solidFill>
                  <a:srgbClr val="171717"/>
                </a:solidFill>
                <a:latin typeface="Source Han Sans KR Normal Bold"/>
                <a:ea typeface="Source Han Sans KR Normal Bold"/>
              </a:rPr>
              <a:t> </a:t>
            </a:r>
            <a:r>
              <a:rPr lang="en-US" sz="3225" dirty="0" err="1">
                <a:solidFill>
                  <a:srgbClr val="171717"/>
                </a:solidFill>
                <a:latin typeface="Source Han Sans KR Normal Bold"/>
                <a:ea typeface="Source Han Sans KR Normal Bold"/>
              </a:rPr>
              <a:t>계획입니다</a:t>
            </a:r>
            <a:r>
              <a:rPr lang="en-US" sz="3225" dirty="0">
                <a:solidFill>
                  <a:srgbClr val="171717"/>
                </a:solidFill>
                <a:latin typeface="Source Han Sans KR Normal Bold"/>
                <a:ea typeface="Source Han Sans KR Normal Bold"/>
              </a:rPr>
              <a:t>.</a:t>
            </a:r>
          </a:p>
          <a:p>
            <a:pPr marL="696491" lvl="1" indent="-348246" algn="l">
              <a:lnSpc>
                <a:spcPts val="4516"/>
              </a:lnSpc>
              <a:buFont typeface="Arial"/>
              <a:buChar char="•"/>
            </a:pPr>
            <a:r>
              <a:rPr lang="en-US" sz="3225" dirty="0" err="1">
                <a:solidFill>
                  <a:srgbClr val="171717"/>
                </a:solidFill>
                <a:latin typeface="Source Han Sans KR Normal Bold"/>
                <a:ea typeface="Source Han Sans KR Normal Bold"/>
              </a:rPr>
              <a:t>게임의</a:t>
            </a:r>
            <a:r>
              <a:rPr lang="en-US" sz="3225" dirty="0">
                <a:solidFill>
                  <a:srgbClr val="171717"/>
                </a:solidFill>
                <a:latin typeface="Source Han Sans KR Normal Bold"/>
                <a:ea typeface="Source Han Sans KR Normal Bold"/>
              </a:rPr>
              <a:t> </a:t>
            </a:r>
            <a:r>
              <a:rPr lang="en-US" sz="3225" dirty="0" err="1">
                <a:solidFill>
                  <a:srgbClr val="171717"/>
                </a:solidFill>
                <a:latin typeface="Source Han Sans KR Normal Bold"/>
                <a:ea typeface="Source Han Sans KR Normal Bold"/>
              </a:rPr>
              <a:t>퀄리티를</a:t>
            </a:r>
            <a:r>
              <a:rPr lang="en-US" sz="3225" dirty="0">
                <a:solidFill>
                  <a:srgbClr val="171717"/>
                </a:solidFill>
                <a:latin typeface="Source Han Sans KR Normal Bold"/>
                <a:ea typeface="Source Han Sans KR Normal Bold"/>
              </a:rPr>
              <a:t> </a:t>
            </a:r>
            <a:r>
              <a:rPr lang="en-US" sz="3225" dirty="0" err="1">
                <a:solidFill>
                  <a:srgbClr val="171717"/>
                </a:solidFill>
                <a:latin typeface="Source Han Sans KR Normal Bold"/>
                <a:ea typeface="Source Han Sans KR Normal Bold"/>
              </a:rPr>
              <a:t>높이고</a:t>
            </a:r>
            <a:r>
              <a:rPr lang="en-US" sz="3225" dirty="0">
                <a:solidFill>
                  <a:srgbClr val="171717"/>
                </a:solidFill>
                <a:latin typeface="Source Han Sans KR Normal Bold"/>
                <a:ea typeface="Source Han Sans KR Normal Bold"/>
              </a:rPr>
              <a:t> 더 </a:t>
            </a:r>
            <a:r>
              <a:rPr lang="en-US" sz="3225" dirty="0" err="1">
                <a:solidFill>
                  <a:srgbClr val="171717"/>
                </a:solidFill>
                <a:latin typeface="Source Han Sans KR Normal Bold"/>
                <a:ea typeface="Source Han Sans KR Normal Bold"/>
              </a:rPr>
              <a:t>재밌는</a:t>
            </a:r>
            <a:r>
              <a:rPr lang="en-US" sz="3225" dirty="0">
                <a:solidFill>
                  <a:srgbClr val="171717"/>
                </a:solidFill>
                <a:latin typeface="Source Han Sans KR Normal Bold"/>
                <a:ea typeface="Source Han Sans KR Normal Bold"/>
              </a:rPr>
              <a:t> </a:t>
            </a:r>
            <a:r>
              <a:rPr lang="en-US" sz="3225" dirty="0" err="1">
                <a:solidFill>
                  <a:srgbClr val="171717"/>
                </a:solidFill>
                <a:latin typeface="Source Han Sans KR Normal Bold"/>
                <a:ea typeface="Source Han Sans KR Normal Bold"/>
              </a:rPr>
              <a:t>경험을</a:t>
            </a:r>
            <a:r>
              <a:rPr lang="en-US" sz="3225" dirty="0">
                <a:solidFill>
                  <a:srgbClr val="171717"/>
                </a:solidFill>
                <a:latin typeface="Source Han Sans KR Normal Bold"/>
                <a:ea typeface="Source Han Sans KR Normal Bold"/>
              </a:rPr>
              <a:t> </a:t>
            </a:r>
            <a:r>
              <a:rPr lang="en-US" sz="3225" dirty="0" err="1">
                <a:solidFill>
                  <a:srgbClr val="171717"/>
                </a:solidFill>
                <a:latin typeface="Source Han Sans KR Normal Bold"/>
                <a:ea typeface="Source Han Sans KR Normal Bold"/>
              </a:rPr>
              <a:t>제공하기</a:t>
            </a:r>
            <a:r>
              <a:rPr lang="en-US" sz="3225" dirty="0">
                <a:solidFill>
                  <a:srgbClr val="171717"/>
                </a:solidFill>
                <a:latin typeface="Source Han Sans KR Normal Bold"/>
                <a:ea typeface="Source Han Sans KR Normal Bold"/>
              </a:rPr>
              <a:t> </a:t>
            </a:r>
            <a:r>
              <a:rPr lang="en-US" sz="3225" dirty="0" err="1">
                <a:solidFill>
                  <a:srgbClr val="171717"/>
                </a:solidFill>
                <a:latin typeface="Source Han Sans KR Normal Bold"/>
                <a:ea typeface="Source Han Sans KR Normal Bold"/>
              </a:rPr>
              <a:t>위해</a:t>
            </a:r>
            <a:r>
              <a:rPr lang="en-US" sz="3225" dirty="0">
                <a:solidFill>
                  <a:srgbClr val="171717"/>
                </a:solidFill>
                <a:latin typeface="Source Han Sans KR Normal Bold"/>
                <a:ea typeface="Source Han Sans KR Normal Bold"/>
              </a:rPr>
              <a:t> </a:t>
            </a:r>
            <a:r>
              <a:rPr lang="en-US" sz="3225" dirty="0" err="1">
                <a:solidFill>
                  <a:srgbClr val="171717"/>
                </a:solidFill>
                <a:latin typeface="Source Han Sans KR Normal Bold"/>
                <a:ea typeface="Source Han Sans KR Normal Bold"/>
              </a:rPr>
              <a:t>채집</a:t>
            </a:r>
            <a:r>
              <a:rPr lang="en-US" sz="3225" dirty="0">
                <a:solidFill>
                  <a:srgbClr val="171717"/>
                </a:solidFill>
                <a:latin typeface="Source Han Sans KR Normal Bold"/>
                <a:ea typeface="Source Han Sans KR Normal Bold"/>
              </a:rPr>
              <a:t> </a:t>
            </a:r>
            <a:r>
              <a:rPr lang="en-US" sz="3225" dirty="0" err="1">
                <a:solidFill>
                  <a:srgbClr val="171717"/>
                </a:solidFill>
                <a:latin typeface="Source Han Sans KR Normal Bold"/>
                <a:ea typeface="Source Han Sans KR Normal Bold"/>
              </a:rPr>
              <a:t>가능한</a:t>
            </a:r>
            <a:r>
              <a:rPr lang="en-US" sz="3225" dirty="0">
                <a:solidFill>
                  <a:srgbClr val="171717"/>
                </a:solidFill>
                <a:latin typeface="Source Han Sans KR Normal Bold"/>
                <a:ea typeface="Source Han Sans KR Normal Bold"/>
              </a:rPr>
              <a:t> </a:t>
            </a:r>
            <a:r>
              <a:rPr lang="en-US" sz="3225" dirty="0" err="1">
                <a:solidFill>
                  <a:srgbClr val="171717"/>
                </a:solidFill>
                <a:latin typeface="Source Han Sans KR Normal Bold"/>
                <a:ea typeface="Source Han Sans KR Normal Bold"/>
              </a:rPr>
              <a:t>자원과</a:t>
            </a:r>
            <a:r>
              <a:rPr lang="en-US" sz="3225" dirty="0">
                <a:solidFill>
                  <a:srgbClr val="171717"/>
                </a:solidFill>
                <a:latin typeface="Source Han Sans KR Normal Bold"/>
                <a:ea typeface="Source Han Sans KR Normal Bold"/>
              </a:rPr>
              <a:t> </a:t>
            </a:r>
            <a:r>
              <a:rPr lang="en-US" sz="3225" dirty="0" err="1">
                <a:solidFill>
                  <a:srgbClr val="171717"/>
                </a:solidFill>
                <a:latin typeface="Source Han Sans KR Normal Bold"/>
                <a:ea typeface="Source Han Sans KR Normal Bold"/>
              </a:rPr>
              <a:t>사용</a:t>
            </a:r>
            <a:r>
              <a:rPr lang="en-US" sz="3225" dirty="0">
                <a:solidFill>
                  <a:srgbClr val="171717"/>
                </a:solidFill>
                <a:latin typeface="Source Han Sans KR Normal Bold"/>
                <a:ea typeface="Source Han Sans KR Normal Bold"/>
              </a:rPr>
              <a:t> </a:t>
            </a:r>
            <a:r>
              <a:rPr lang="en-US" sz="3225" dirty="0" err="1">
                <a:solidFill>
                  <a:srgbClr val="171717"/>
                </a:solidFill>
                <a:latin typeface="Source Han Sans KR Normal Bold"/>
                <a:ea typeface="Source Han Sans KR Normal Bold"/>
              </a:rPr>
              <a:t>가능한</a:t>
            </a:r>
            <a:r>
              <a:rPr lang="en-US" sz="3225" dirty="0">
                <a:solidFill>
                  <a:srgbClr val="171717"/>
                </a:solidFill>
                <a:latin typeface="Source Han Sans KR Normal Bold"/>
                <a:ea typeface="Source Han Sans KR Normal Bold"/>
              </a:rPr>
              <a:t> </a:t>
            </a:r>
            <a:r>
              <a:rPr lang="en-US" sz="3225" dirty="0" err="1">
                <a:solidFill>
                  <a:srgbClr val="171717"/>
                </a:solidFill>
                <a:latin typeface="Source Han Sans KR Normal Bold"/>
                <a:ea typeface="Source Han Sans KR Normal Bold"/>
              </a:rPr>
              <a:t>도구를</a:t>
            </a:r>
            <a:r>
              <a:rPr lang="en-US" sz="3225" dirty="0">
                <a:solidFill>
                  <a:srgbClr val="171717"/>
                </a:solidFill>
                <a:latin typeface="Source Han Sans KR Normal Bold"/>
                <a:ea typeface="Source Han Sans KR Normal Bold"/>
              </a:rPr>
              <a:t> 더 </a:t>
            </a:r>
            <a:r>
              <a:rPr lang="en-US" sz="3225" dirty="0" err="1">
                <a:solidFill>
                  <a:srgbClr val="171717"/>
                </a:solidFill>
                <a:latin typeface="Source Han Sans KR Normal Bold"/>
                <a:ea typeface="Source Han Sans KR Normal Bold"/>
              </a:rPr>
              <a:t>추가하는</a:t>
            </a:r>
            <a:r>
              <a:rPr lang="en-US" sz="3225" dirty="0">
                <a:solidFill>
                  <a:srgbClr val="171717"/>
                </a:solidFill>
                <a:latin typeface="Source Han Sans KR Normal Bold"/>
                <a:ea typeface="Source Han Sans KR Normal Bold"/>
              </a:rPr>
              <a:t> </a:t>
            </a:r>
            <a:r>
              <a:rPr lang="en-US" sz="3225" dirty="0" err="1">
                <a:solidFill>
                  <a:srgbClr val="171717"/>
                </a:solidFill>
                <a:latin typeface="Source Han Sans KR Normal Bold"/>
                <a:ea typeface="Source Han Sans KR Normal Bold"/>
              </a:rPr>
              <a:t>것을</a:t>
            </a:r>
            <a:r>
              <a:rPr lang="en-US" sz="3225" dirty="0">
                <a:solidFill>
                  <a:srgbClr val="171717"/>
                </a:solidFill>
                <a:latin typeface="Source Han Sans KR Normal Bold"/>
                <a:ea typeface="Source Han Sans KR Normal Bold"/>
              </a:rPr>
              <a:t> </a:t>
            </a:r>
            <a:r>
              <a:rPr lang="en-US" sz="3225" dirty="0" err="1">
                <a:solidFill>
                  <a:srgbClr val="171717"/>
                </a:solidFill>
                <a:latin typeface="Source Han Sans KR Normal Bold"/>
                <a:ea typeface="Source Han Sans KR Normal Bold"/>
              </a:rPr>
              <a:t>고려</a:t>
            </a:r>
            <a:r>
              <a:rPr lang="en-US" sz="3225" dirty="0">
                <a:solidFill>
                  <a:srgbClr val="171717"/>
                </a:solidFill>
                <a:latin typeface="Source Han Sans KR Normal Bold"/>
                <a:ea typeface="Source Han Sans KR Normal Bold"/>
              </a:rPr>
              <a:t> </a:t>
            </a:r>
            <a:r>
              <a:rPr lang="en-US" sz="3225" dirty="0" err="1">
                <a:solidFill>
                  <a:srgbClr val="171717"/>
                </a:solidFill>
                <a:latin typeface="Source Han Sans KR Normal Bold"/>
                <a:ea typeface="Source Han Sans KR Normal Bold"/>
              </a:rPr>
              <a:t>중입니다</a:t>
            </a:r>
            <a:r>
              <a:rPr lang="en-US" sz="3225" dirty="0">
                <a:solidFill>
                  <a:srgbClr val="171717"/>
                </a:solidFill>
                <a:latin typeface="Source Han Sans KR Normal Bold"/>
                <a:ea typeface="Source Han Sans KR Normal Bold"/>
              </a:rPr>
              <a:t>.</a:t>
            </a:r>
          </a:p>
          <a:p>
            <a:pPr marL="696491" lvl="1" indent="-348246" algn="l">
              <a:lnSpc>
                <a:spcPts val="4516"/>
              </a:lnSpc>
              <a:buFont typeface="Arial"/>
              <a:buChar char="•"/>
            </a:pPr>
            <a:r>
              <a:rPr lang="en-US" sz="3225" dirty="0" err="1">
                <a:solidFill>
                  <a:srgbClr val="171717"/>
                </a:solidFill>
                <a:latin typeface="Source Han Sans KR Normal Bold"/>
                <a:ea typeface="Source Han Sans KR Normal Bold"/>
              </a:rPr>
              <a:t>게임</a:t>
            </a:r>
            <a:r>
              <a:rPr lang="en-US" sz="3225" dirty="0">
                <a:solidFill>
                  <a:srgbClr val="171717"/>
                </a:solidFill>
                <a:latin typeface="Source Han Sans KR Normal Bold"/>
                <a:ea typeface="Source Han Sans KR Normal Bold"/>
              </a:rPr>
              <a:t> </a:t>
            </a:r>
            <a:r>
              <a:rPr lang="en-US" sz="3225" dirty="0" err="1">
                <a:solidFill>
                  <a:srgbClr val="171717"/>
                </a:solidFill>
                <a:latin typeface="Source Han Sans KR Normal Bold"/>
                <a:ea typeface="Source Han Sans KR Normal Bold"/>
              </a:rPr>
              <a:t>플레이어가</a:t>
            </a:r>
            <a:r>
              <a:rPr lang="en-US" sz="3225" dirty="0">
                <a:solidFill>
                  <a:srgbClr val="171717"/>
                </a:solidFill>
                <a:latin typeface="Source Han Sans KR Normal Bold"/>
                <a:ea typeface="Source Han Sans KR Normal Bold"/>
              </a:rPr>
              <a:t> 더 </a:t>
            </a:r>
            <a:r>
              <a:rPr lang="en-US" sz="3225" dirty="0" err="1">
                <a:solidFill>
                  <a:srgbClr val="171717"/>
                </a:solidFill>
                <a:latin typeface="Source Han Sans KR Normal Bold"/>
                <a:ea typeface="Source Han Sans KR Normal Bold"/>
              </a:rPr>
              <a:t>쉽게</a:t>
            </a:r>
            <a:r>
              <a:rPr lang="en-US" sz="3225" dirty="0">
                <a:solidFill>
                  <a:srgbClr val="171717"/>
                </a:solidFill>
                <a:latin typeface="Source Han Sans KR Normal Bold"/>
                <a:ea typeface="Source Han Sans KR Normal Bold"/>
              </a:rPr>
              <a:t> </a:t>
            </a:r>
            <a:r>
              <a:rPr lang="en-US" sz="3225" dirty="0" err="1">
                <a:solidFill>
                  <a:srgbClr val="171717"/>
                </a:solidFill>
                <a:latin typeface="Source Han Sans KR Normal Bold"/>
                <a:ea typeface="Source Han Sans KR Normal Bold"/>
              </a:rPr>
              <a:t>게임을</a:t>
            </a:r>
            <a:r>
              <a:rPr lang="en-US" sz="3225" dirty="0">
                <a:solidFill>
                  <a:srgbClr val="171717"/>
                </a:solidFill>
                <a:latin typeface="Source Han Sans KR Normal Bold"/>
                <a:ea typeface="Source Han Sans KR Normal Bold"/>
              </a:rPr>
              <a:t> </a:t>
            </a:r>
            <a:r>
              <a:rPr lang="en-US" sz="3225" dirty="0" err="1">
                <a:solidFill>
                  <a:srgbClr val="171717"/>
                </a:solidFill>
                <a:latin typeface="Source Han Sans KR Normal Bold"/>
                <a:ea typeface="Source Han Sans KR Normal Bold"/>
              </a:rPr>
              <a:t>이해하고</a:t>
            </a:r>
            <a:r>
              <a:rPr lang="en-US" sz="3225" dirty="0">
                <a:solidFill>
                  <a:srgbClr val="171717"/>
                </a:solidFill>
                <a:latin typeface="Source Han Sans KR Normal Bold"/>
                <a:ea typeface="Source Han Sans KR Normal Bold"/>
              </a:rPr>
              <a:t> </a:t>
            </a:r>
            <a:r>
              <a:rPr lang="en-US" sz="3225" dirty="0" err="1">
                <a:solidFill>
                  <a:srgbClr val="171717"/>
                </a:solidFill>
                <a:latin typeface="Source Han Sans KR Normal Bold"/>
                <a:ea typeface="Source Han Sans KR Normal Bold"/>
              </a:rPr>
              <a:t>플레이</a:t>
            </a:r>
            <a:r>
              <a:rPr lang="en-US" sz="3225" dirty="0">
                <a:solidFill>
                  <a:srgbClr val="171717"/>
                </a:solidFill>
                <a:latin typeface="Source Han Sans KR Normal Bold"/>
                <a:ea typeface="Source Han Sans KR Normal Bold"/>
              </a:rPr>
              <a:t> 할 수 </a:t>
            </a:r>
            <a:r>
              <a:rPr lang="en-US" sz="3225" dirty="0" err="1">
                <a:solidFill>
                  <a:srgbClr val="171717"/>
                </a:solidFill>
                <a:latin typeface="Source Han Sans KR Normal Bold"/>
                <a:ea typeface="Source Han Sans KR Normal Bold"/>
              </a:rPr>
              <a:t>있도록</a:t>
            </a:r>
            <a:r>
              <a:rPr lang="en-US" sz="3225" dirty="0">
                <a:solidFill>
                  <a:srgbClr val="171717"/>
                </a:solidFill>
                <a:latin typeface="Source Han Sans KR Normal Bold"/>
                <a:ea typeface="Source Han Sans KR Normal Bold"/>
              </a:rPr>
              <a:t> </a:t>
            </a:r>
            <a:r>
              <a:rPr lang="en-US" sz="3225" dirty="0" err="1">
                <a:solidFill>
                  <a:srgbClr val="171717"/>
                </a:solidFill>
                <a:latin typeface="Source Han Sans KR Normal Bold"/>
                <a:ea typeface="Source Han Sans KR Normal Bold"/>
              </a:rPr>
              <a:t>도움말이나</a:t>
            </a:r>
            <a:r>
              <a:rPr lang="en-US" sz="3225" dirty="0">
                <a:solidFill>
                  <a:srgbClr val="171717"/>
                </a:solidFill>
                <a:latin typeface="Source Han Sans KR Normal Bold"/>
                <a:ea typeface="Source Han Sans KR Normal Bold"/>
              </a:rPr>
              <a:t> </a:t>
            </a:r>
            <a:r>
              <a:rPr lang="en-US" sz="3225" dirty="0" err="1">
                <a:solidFill>
                  <a:srgbClr val="171717"/>
                </a:solidFill>
                <a:latin typeface="Source Han Sans KR Normal Bold"/>
                <a:ea typeface="Source Han Sans KR Normal Bold"/>
              </a:rPr>
              <a:t>매뉴얼이</a:t>
            </a:r>
            <a:r>
              <a:rPr lang="en-US" sz="3225" dirty="0">
                <a:solidFill>
                  <a:srgbClr val="171717"/>
                </a:solidFill>
                <a:latin typeface="Source Han Sans KR Normal Bold"/>
                <a:ea typeface="Source Han Sans KR Normal Bold"/>
              </a:rPr>
              <a:t> </a:t>
            </a:r>
            <a:r>
              <a:rPr lang="en-US" sz="3225" dirty="0" err="1">
                <a:solidFill>
                  <a:srgbClr val="171717"/>
                </a:solidFill>
                <a:latin typeface="Source Han Sans KR Normal Bold"/>
                <a:ea typeface="Source Han Sans KR Normal Bold"/>
              </a:rPr>
              <a:t>담긴</a:t>
            </a:r>
            <a:r>
              <a:rPr lang="en-US" sz="3225" dirty="0">
                <a:solidFill>
                  <a:srgbClr val="171717"/>
                </a:solidFill>
                <a:latin typeface="Source Han Sans KR Normal Bold"/>
                <a:ea typeface="Source Han Sans KR Normal Bold"/>
              </a:rPr>
              <a:t> </a:t>
            </a:r>
            <a:r>
              <a:rPr lang="en-US" sz="3225" dirty="0" err="1">
                <a:solidFill>
                  <a:srgbClr val="171717"/>
                </a:solidFill>
                <a:latin typeface="Source Han Sans KR Normal Bold"/>
                <a:ea typeface="Source Han Sans KR Normal Bold"/>
              </a:rPr>
              <a:t>UI를</a:t>
            </a:r>
            <a:r>
              <a:rPr lang="en-US" sz="3225" dirty="0">
                <a:solidFill>
                  <a:srgbClr val="171717"/>
                </a:solidFill>
                <a:latin typeface="Source Han Sans KR Normal Bold"/>
                <a:ea typeface="Source Han Sans KR Normal Bold"/>
              </a:rPr>
              <a:t> </a:t>
            </a:r>
            <a:r>
              <a:rPr lang="en-US" sz="3225" dirty="0" err="1">
                <a:solidFill>
                  <a:srgbClr val="171717"/>
                </a:solidFill>
                <a:latin typeface="Source Han Sans KR Normal Bold"/>
                <a:ea typeface="Source Han Sans KR Normal Bold"/>
              </a:rPr>
              <a:t>추가할</a:t>
            </a:r>
            <a:r>
              <a:rPr lang="en-US" sz="3225" dirty="0">
                <a:solidFill>
                  <a:srgbClr val="171717"/>
                </a:solidFill>
                <a:latin typeface="Source Han Sans KR Normal Bold"/>
                <a:ea typeface="Source Han Sans KR Normal Bold"/>
              </a:rPr>
              <a:t> </a:t>
            </a:r>
            <a:r>
              <a:rPr lang="en-US" sz="3225" dirty="0" err="1">
                <a:solidFill>
                  <a:srgbClr val="171717"/>
                </a:solidFill>
                <a:latin typeface="Source Han Sans KR Normal Bold"/>
                <a:ea typeface="Source Han Sans KR Normal Bold"/>
              </a:rPr>
              <a:t>계획입니다</a:t>
            </a:r>
            <a:r>
              <a:rPr lang="en-US" sz="3225" dirty="0">
                <a:solidFill>
                  <a:srgbClr val="171717"/>
                </a:solidFill>
                <a:latin typeface="Source Han Sans KR Normal Bold"/>
                <a:ea typeface="Source Han Sans KR Normal Bold"/>
              </a:rPr>
              <a:t>. 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424AA0-4990-D738-0D9D-4417C895BDC1}"/>
              </a:ext>
            </a:extLst>
          </p:cNvPr>
          <p:cNvSpPr txBox="1"/>
          <p:nvPr/>
        </p:nvSpPr>
        <p:spPr>
          <a:xfrm>
            <a:off x="450714" y="301652"/>
            <a:ext cx="8921885" cy="11541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000"/>
              </a:lnSpc>
            </a:pPr>
            <a:r>
              <a:rPr lang="ko-KR" altLang="en-US" sz="7500" dirty="0">
                <a:solidFill>
                  <a:srgbClr val="171717"/>
                </a:solidFill>
                <a:ea typeface="Nanum Gothic Ultra-Bold"/>
              </a:rPr>
              <a:t>앞으로 구현할 기능</a:t>
            </a:r>
            <a:endParaRPr lang="en-US" altLang="ko-KR" sz="7500" dirty="0">
              <a:solidFill>
                <a:srgbClr val="171717"/>
              </a:solidFill>
              <a:ea typeface="Nanum Gothic Ultra-Bol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315358" y="2420162"/>
            <a:ext cx="15280328" cy="11172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6491" lvl="1" indent="-348246" algn="l">
              <a:lnSpc>
                <a:spcPts val="4516"/>
              </a:lnSpc>
              <a:buFont typeface="Arial"/>
              <a:buChar char="•"/>
            </a:pPr>
            <a:r>
              <a:rPr lang="en-US" altLang="ko-KR" sz="3225" dirty="0" err="1">
                <a:solidFill>
                  <a:srgbClr val="171717"/>
                </a:solidFill>
                <a:latin typeface="Source Han Sans KR Normal Bold"/>
                <a:ea typeface="Source Han Sans KR Normal Bold"/>
              </a:rPr>
              <a:t>게임의</a:t>
            </a:r>
            <a:r>
              <a:rPr lang="en-US" altLang="ko-KR" sz="3225" dirty="0">
                <a:solidFill>
                  <a:srgbClr val="171717"/>
                </a:solidFill>
                <a:latin typeface="Source Han Sans KR Normal Bold"/>
                <a:ea typeface="Source Han Sans KR Normal Bold"/>
              </a:rPr>
              <a:t> </a:t>
            </a:r>
            <a:r>
              <a:rPr lang="en-US" altLang="ko-KR" sz="3225" dirty="0" err="1">
                <a:solidFill>
                  <a:srgbClr val="171717"/>
                </a:solidFill>
                <a:latin typeface="Source Han Sans KR Normal Bold"/>
                <a:ea typeface="Source Han Sans KR Normal Bold"/>
              </a:rPr>
              <a:t>퀄리티를</a:t>
            </a:r>
            <a:r>
              <a:rPr lang="en-US" altLang="ko-KR" sz="3225" dirty="0">
                <a:solidFill>
                  <a:srgbClr val="171717"/>
                </a:solidFill>
                <a:latin typeface="Source Han Sans KR Normal Bold"/>
                <a:ea typeface="Source Han Sans KR Normal Bold"/>
              </a:rPr>
              <a:t> </a:t>
            </a:r>
            <a:r>
              <a:rPr lang="en-US" altLang="ko-KR" sz="3225" dirty="0" err="1">
                <a:solidFill>
                  <a:srgbClr val="171717"/>
                </a:solidFill>
                <a:latin typeface="Source Han Sans KR Normal Bold"/>
                <a:ea typeface="Source Han Sans KR Normal Bold"/>
              </a:rPr>
              <a:t>높이고</a:t>
            </a:r>
            <a:r>
              <a:rPr lang="en-US" altLang="ko-KR" sz="3225" dirty="0">
                <a:solidFill>
                  <a:srgbClr val="171717"/>
                </a:solidFill>
                <a:latin typeface="Source Han Sans KR Normal Bold"/>
                <a:ea typeface="Source Han Sans KR Normal Bold"/>
              </a:rPr>
              <a:t> 더 </a:t>
            </a:r>
            <a:r>
              <a:rPr lang="en-US" altLang="ko-KR" sz="3225" dirty="0" err="1">
                <a:solidFill>
                  <a:srgbClr val="171717"/>
                </a:solidFill>
                <a:latin typeface="Source Han Sans KR Normal Bold"/>
                <a:ea typeface="Source Han Sans KR Normal Bold"/>
              </a:rPr>
              <a:t>재밌는</a:t>
            </a:r>
            <a:r>
              <a:rPr lang="en-US" altLang="ko-KR" sz="3225" dirty="0">
                <a:solidFill>
                  <a:srgbClr val="171717"/>
                </a:solidFill>
                <a:latin typeface="Source Han Sans KR Normal Bold"/>
                <a:ea typeface="Source Han Sans KR Normal Bold"/>
              </a:rPr>
              <a:t> </a:t>
            </a:r>
            <a:r>
              <a:rPr lang="en-US" altLang="ko-KR" sz="3225" dirty="0" err="1">
                <a:solidFill>
                  <a:srgbClr val="171717"/>
                </a:solidFill>
                <a:latin typeface="Source Han Sans KR Normal Bold"/>
                <a:ea typeface="Source Han Sans KR Normal Bold"/>
              </a:rPr>
              <a:t>경험을</a:t>
            </a:r>
            <a:r>
              <a:rPr lang="en-US" altLang="ko-KR" sz="3225" dirty="0">
                <a:solidFill>
                  <a:srgbClr val="171717"/>
                </a:solidFill>
                <a:latin typeface="Source Han Sans KR Normal Bold"/>
                <a:ea typeface="Source Han Sans KR Normal Bold"/>
              </a:rPr>
              <a:t> </a:t>
            </a:r>
            <a:r>
              <a:rPr lang="en-US" altLang="ko-KR" sz="3225" dirty="0" err="1">
                <a:solidFill>
                  <a:srgbClr val="171717"/>
                </a:solidFill>
                <a:latin typeface="Source Han Sans KR Normal Bold"/>
                <a:ea typeface="Source Han Sans KR Normal Bold"/>
              </a:rPr>
              <a:t>제공하기</a:t>
            </a:r>
            <a:r>
              <a:rPr lang="en-US" altLang="ko-KR" sz="3225" dirty="0">
                <a:solidFill>
                  <a:srgbClr val="171717"/>
                </a:solidFill>
                <a:latin typeface="Source Han Sans KR Normal Bold"/>
                <a:ea typeface="Source Han Sans KR Normal Bold"/>
              </a:rPr>
              <a:t> </a:t>
            </a:r>
            <a:r>
              <a:rPr lang="en-US" altLang="ko-KR" sz="3225" dirty="0" err="1">
                <a:solidFill>
                  <a:srgbClr val="171717"/>
                </a:solidFill>
                <a:latin typeface="Source Han Sans KR Normal Bold"/>
                <a:ea typeface="Source Han Sans KR Normal Bold"/>
              </a:rPr>
              <a:t>위해</a:t>
            </a:r>
            <a:r>
              <a:rPr lang="en-US" altLang="ko-KR" sz="3225" dirty="0">
                <a:solidFill>
                  <a:srgbClr val="171717"/>
                </a:solidFill>
                <a:latin typeface="Source Han Sans KR Normal Bold"/>
                <a:ea typeface="Source Han Sans KR Normal Bold"/>
              </a:rPr>
              <a:t> </a:t>
            </a:r>
            <a:r>
              <a:rPr lang="ko-KR" altLang="en-US" sz="3225" dirty="0">
                <a:solidFill>
                  <a:srgbClr val="171717"/>
                </a:solidFill>
                <a:latin typeface="Source Han Sans KR Normal Bold"/>
                <a:ea typeface="Source Han Sans KR Normal Bold"/>
              </a:rPr>
              <a:t>효과음</a:t>
            </a:r>
            <a:r>
              <a:rPr lang="en-US" altLang="ko-KR" sz="3225" dirty="0">
                <a:solidFill>
                  <a:srgbClr val="171717"/>
                </a:solidFill>
                <a:latin typeface="Source Han Sans KR Normal Bold"/>
                <a:ea typeface="Source Han Sans KR Normal Bold"/>
              </a:rPr>
              <a:t>, </a:t>
            </a:r>
            <a:r>
              <a:rPr lang="ko-KR" altLang="en-US" sz="3225" dirty="0">
                <a:solidFill>
                  <a:srgbClr val="171717"/>
                </a:solidFill>
                <a:latin typeface="Source Han Sans KR Normal Bold"/>
                <a:ea typeface="Source Han Sans KR Normal Bold"/>
              </a:rPr>
              <a:t>캐릭터 효과를 추가할 것입니다</a:t>
            </a:r>
            <a:r>
              <a:rPr lang="en-US" altLang="ko-KR" sz="3225" dirty="0">
                <a:solidFill>
                  <a:srgbClr val="171717"/>
                </a:solidFill>
                <a:latin typeface="Source Han Sans KR Normal Bold"/>
                <a:ea typeface="Source Han Sans KR Normal Bold"/>
              </a:rPr>
              <a:t>. (</a:t>
            </a:r>
            <a:r>
              <a:rPr lang="ko-KR" altLang="en-US" sz="3225" dirty="0">
                <a:solidFill>
                  <a:srgbClr val="171717"/>
                </a:solidFill>
                <a:latin typeface="Source Han Sans KR Normal Bold"/>
                <a:ea typeface="Source Han Sans KR Normal Bold"/>
              </a:rPr>
              <a:t>예 </a:t>
            </a:r>
            <a:r>
              <a:rPr lang="en-US" altLang="ko-KR" sz="3225" dirty="0">
                <a:solidFill>
                  <a:srgbClr val="171717"/>
                </a:solidFill>
                <a:latin typeface="Source Han Sans KR Normal Bold"/>
                <a:ea typeface="Source Han Sans KR Normal Bold"/>
              </a:rPr>
              <a:t>: </a:t>
            </a:r>
            <a:r>
              <a:rPr lang="ko-KR" altLang="en-US" sz="3225" dirty="0">
                <a:solidFill>
                  <a:srgbClr val="171717"/>
                </a:solidFill>
                <a:latin typeface="Source Han Sans KR Normal Bold"/>
                <a:ea typeface="Source Han Sans KR Normal Bold"/>
              </a:rPr>
              <a:t>수영 모션 등</a:t>
            </a:r>
            <a:r>
              <a:rPr lang="en-US" altLang="ko-KR" sz="3225" dirty="0">
                <a:solidFill>
                  <a:srgbClr val="171717"/>
                </a:solidFill>
                <a:latin typeface="Source Han Sans KR Normal Bold"/>
                <a:ea typeface="Source Han Sans KR Normal Bold"/>
              </a:rPr>
              <a:t>)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24525" y="1866901"/>
            <a:ext cx="8648074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41"/>
              </a:lnSpc>
              <a:spcBef>
                <a:spcPct val="0"/>
              </a:spcBef>
            </a:pPr>
            <a:r>
              <a:rPr lang="en-US" sz="3166" dirty="0">
                <a:solidFill>
                  <a:srgbClr val="171717"/>
                </a:solidFill>
                <a:latin typeface="Nanum Gothic Bold"/>
                <a:ea typeface="Nanum Gothic Bold"/>
              </a:rPr>
              <a:t>&lt;</a:t>
            </a:r>
            <a:r>
              <a:rPr lang="ko-KR" altLang="en-US" sz="3166" dirty="0">
                <a:solidFill>
                  <a:srgbClr val="171717"/>
                </a:solidFill>
                <a:latin typeface="Nanum Gothic Bold"/>
                <a:ea typeface="Nanum Gothic Bold"/>
              </a:rPr>
              <a:t>사용자 경험을 위한 효과음</a:t>
            </a:r>
            <a:r>
              <a:rPr lang="en-US" altLang="ko-KR" sz="3166" dirty="0">
                <a:solidFill>
                  <a:srgbClr val="171717"/>
                </a:solidFill>
                <a:latin typeface="Nanum Gothic Bold"/>
                <a:ea typeface="Nanum Gothic Bold"/>
              </a:rPr>
              <a:t>, </a:t>
            </a:r>
            <a:r>
              <a:rPr lang="ko-KR" altLang="en-US" sz="3166" dirty="0">
                <a:solidFill>
                  <a:srgbClr val="171717"/>
                </a:solidFill>
                <a:latin typeface="Nanum Gothic Bold"/>
                <a:ea typeface="Nanum Gothic Bold"/>
              </a:rPr>
              <a:t>캐릭터 효과</a:t>
            </a:r>
            <a:r>
              <a:rPr lang="en-US" altLang="ko-KR" sz="3166" dirty="0">
                <a:solidFill>
                  <a:srgbClr val="171717"/>
                </a:solidFill>
                <a:latin typeface="Nanum Gothic Bold"/>
                <a:ea typeface="Nanum Gothic Bold"/>
              </a:rPr>
              <a:t> </a:t>
            </a:r>
            <a:r>
              <a:rPr lang="ko-KR" altLang="en-US" sz="3166" dirty="0">
                <a:solidFill>
                  <a:srgbClr val="171717"/>
                </a:solidFill>
                <a:latin typeface="Nanum Gothic Bold"/>
                <a:ea typeface="Nanum Gothic Bold"/>
              </a:rPr>
              <a:t>추가</a:t>
            </a:r>
            <a:r>
              <a:rPr lang="en-US" sz="3166" dirty="0">
                <a:solidFill>
                  <a:srgbClr val="171717"/>
                </a:solidFill>
                <a:latin typeface="Nanum Gothic Bold"/>
                <a:ea typeface="Nanum Gothic Bold"/>
              </a:rPr>
              <a:t>&gt;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424AA0-4990-D738-0D9D-4417C895BDC1}"/>
              </a:ext>
            </a:extLst>
          </p:cNvPr>
          <p:cNvSpPr txBox="1"/>
          <p:nvPr/>
        </p:nvSpPr>
        <p:spPr>
          <a:xfrm>
            <a:off x="450714" y="301652"/>
            <a:ext cx="8921885" cy="11541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000"/>
              </a:lnSpc>
            </a:pPr>
            <a:r>
              <a:rPr lang="ko-KR" altLang="en-US" sz="7500" dirty="0">
                <a:solidFill>
                  <a:srgbClr val="171717"/>
                </a:solidFill>
                <a:ea typeface="Nanum Gothic Ultra-Bold"/>
              </a:rPr>
              <a:t>앞으로 구현할 기능</a:t>
            </a:r>
            <a:endParaRPr lang="en-US" altLang="ko-KR" sz="7500" dirty="0">
              <a:solidFill>
                <a:srgbClr val="171717"/>
              </a:solidFill>
              <a:ea typeface="Nanum Gothic Ultra-Bold"/>
            </a:endParaRPr>
          </a:p>
        </p:txBody>
      </p:sp>
    </p:spTree>
    <p:extLst>
      <p:ext uri="{BB962C8B-B14F-4D97-AF65-F5344CB8AC3E}">
        <p14:creationId xmlns:p14="http://schemas.microsoft.com/office/powerpoint/2010/main" val="36234245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0290562"/>
              </p:ext>
            </p:extLst>
          </p:nvPr>
        </p:nvGraphicFramePr>
        <p:xfrm>
          <a:off x="1941794" y="2628900"/>
          <a:ext cx="14861610" cy="5877560"/>
        </p:xfrm>
        <a:graphic>
          <a:graphicData uri="http://schemas.openxmlformats.org/drawingml/2006/table">
            <a:tbl>
              <a:tblPr/>
              <a:tblGrid>
                <a:gridCol w="36479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137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13301"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Source Han Sans KR Normal Bold"/>
                          <a:ea typeface="Source Han Sans KR Normal Bold"/>
                        </a:rPr>
                        <a:t>7월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 dirty="0" err="1">
                          <a:solidFill>
                            <a:srgbClr val="000000"/>
                          </a:solidFill>
                          <a:latin typeface="Source Han Sans KR Normal Bold"/>
                          <a:ea typeface="Source Han Sans KR Normal Bold"/>
                        </a:rPr>
                        <a:t>로그인</a:t>
                      </a:r>
                      <a:r>
                        <a:rPr lang="en-US" sz="2799" dirty="0">
                          <a:solidFill>
                            <a:srgbClr val="000000"/>
                          </a:solidFill>
                          <a:latin typeface="Source Han Sans KR Normal Bold"/>
                          <a:ea typeface="Source Han Sans KR Normal Bold"/>
                        </a:rPr>
                        <a:t>, 방 </a:t>
                      </a:r>
                      <a:r>
                        <a:rPr lang="en-US" sz="2799" dirty="0" err="1">
                          <a:solidFill>
                            <a:srgbClr val="000000"/>
                          </a:solidFill>
                          <a:latin typeface="Source Han Sans KR Normal Bold"/>
                          <a:ea typeface="Source Han Sans KR Normal Bold"/>
                        </a:rPr>
                        <a:t>기능</a:t>
                      </a:r>
                      <a:r>
                        <a:rPr lang="en-US" sz="2799" dirty="0">
                          <a:solidFill>
                            <a:srgbClr val="000000"/>
                          </a:solidFill>
                          <a:latin typeface="Source Han Sans KR Normal Bold"/>
                          <a:ea typeface="Source Han Sans KR Normal Bold"/>
                        </a:rPr>
                        <a:t> </a:t>
                      </a:r>
                      <a:r>
                        <a:rPr lang="en-US" sz="2799" dirty="0" err="1">
                          <a:solidFill>
                            <a:srgbClr val="000000"/>
                          </a:solidFill>
                          <a:latin typeface="Source Han Sans KR Normal Bold"/>
                          <a:ea typeface="Source Han Sans KR Normal Bold"/>
                        </a:rPr>
                        <a:t>완성</a:t>
                      </a:r>
                      <a:r>
                        <a:rPr lang="en-US" sz="2799" dirty="0">
                          <a:solidFill>
                            <a:srgbClr val="000000"/>
                          </a:solidFill>
                          <a:latin typeface="Source Han Sans KR Normal Bold"/>
                          <a:ea typeface="Source Han Sans KR Normal Bold"/>
                        </a:rPr>
                        <a:t> 후 </a:t>
                      </a:r>
                      <a:r>
                        <a:rPr lang="en-US" sz="2799" dirty="0" err="1">
                          <a:solidFill>
                            <a:srgbClr val="000000"/>
                          </a:solidFill>
                          <a:latin typeface="Source Han Sans KR Normal Bold"/>
                          <a:ea typeface="Source Han Sans KR Normal Bold"/>
                        </a:rPr>
                        <a:t>연동</a:t>
                      </a:r>
                      <a:r>
                        <a:rPr lang="en-US" sz="2799" dirty="0">
                          <a:solidFill>
                            <a:srgbClr val="000000"/>
                          </a:solidFill>
                          <a:latin typeface="Source Han Sans KR Normal Bold"/>
                          <a:ea typeface="Source Han Sans KR Normal Bold"/>
                        </a:rPr>
                        <a:t>, </a:t>
                      </a:r>
                      <a:endParaRPr lang="en-US" sz="1100" dirty="0"/>
                    </a:p>
                    <a:p>
                      <a:pPr algn="ctr">
                        <a:lnSpc>
                          <a:spcPts val="3919"/>
                        </a:lnSpc>
                      </a:pPr>
                      <a:r>
                        <a:rPr lang="en-US" sz="2799" dirty="0" err="1">
                          <a:solidFill>
                            <a:srgbClr val="000000"/>
                          </a:solidFill>
                          <a:ea typeface="Source Han Sans KR Normal Bold"/>
                        </a:rPr>
                        <a:t>멀티플레잉</a:t>
                      </a:r>
                      <a:r>
                        <a:rPr lang="en-US" sz="2799" dirty="0">
                          <a:solidFill>
                            <a:srgbClr val="000000"/>
                          </a:solidFill>
                          <a:ea typeface="Source Han Sans KR Normal Bold"/>
                        </a:rPr>
                        <a:t> </a:t>
                      </a:r>
                      <a:r>
                        <a:rPr lang="en-US" sz="2799" dirty="0" err="1">
                          <a:solidFill>
                            <a:srgbClr val="000000"/>
                          </a:solidFill>
                          <a:ea typeface="Source Han Sans KR Normal Bold"/>
                        </a:rPr>
                        <a:t>서버</a:t>
                      </a:r>
                      <a:r>
                        <a:rPr lang="en-US" sz="2799" dirty="0">
                          <a:solidFill>
                            <a:srgbClr val="000000"/>
                          </a:solidFill>
                          <a:ea typeface="Source Han Sans KR Normal Bold"/>
                        </a:rPr>
                        <a:t> </a:t>
                      </a:r>
                      <a:r>
                        <a:rPr lang="en-US" sz="2799" dirty="0" err="1">
                          <a:solidFill>
                            <a:srgbClr val="000000"/>
                          </a:solidFill>
                          <a:ea typeface="Source Han Sans KR Normal Bold"/>
                        </a:rPr>
                        <a:t>동기화</a:t>
                      </a:r>
                      <a:r>
                        <a:rPr lang="en-US" sz="2799" dirty="0">
                          <a:solidFill>
                            <a:srgbClr val="000000"/>
                          </a:solidFill>
                          <a:ea typeface="Source Han Sans KR Normal Bold"/>
                        </a:rPr>
                        <a:t> </a:t>
                      </a:r>
                      <a:r>
                        <a:rPr lang="en-US" sz="2799" dirty="0" err="1">
                          <a:solidFill>
                            <a:srgbClr val="000000"/>
                          </a:solidFill>
                          <a:ea typeface="Source Han Sans KR Normal Bold"/>
                        </a:rPr>
                        <a:t>개선</a:t>
                      </a:r>
                      <a:r>
                        <a:rPr lang="en-US" sz="2799" dirty="0">
                          <a:solidFill>
                            <a:srgbClr val="000000"/>
                          </a:solidFill>
                          <a:ea typeface="Source Han Sans KR Normal Bold"/>
                        </a:rPr>
                        <a:t> </a:t>
                      </a: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13301"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Source Han Sans KR Normal Bold"/>
                          <a:ea typeface="Source Han Sans KR Normal Bold"/>
                        </a:rPr>
                        <a:t>8~9월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 dirty="0" err="1">
                          <a:solidFill>
                            <a:srgbClr val="000000"/>
                          </a:solidFill>
                          <a:latin typeface="Source Han Sans KR Normal Bold"/>
                          <a:ea typeface="Source Han Sans KR Normal Bold"/>
                        </a:rPr>
                        <a:t>공모전</a:t>
                      </a:r>
                      <a:r>
                        <a:rPr lang="en-US" sz="2799" dirty="0">
                          <a:solidFill>
                            <a:srgbClr val="000000"/>
                          </a:solidFill>
                          <a:latin typeface="Source Han Sans KR Normal Bold"/>
                          <a:ea typeface="Source Han Sans KR Normal Bold"/>
                        </a:rPr>
                        <a:t> </a:t>
                      </a:r>
                      <a:r>
                        <a:rPr lang="en-US" sz="2799" dirty="0" err="1">
                          <a:solidFill>
                            <a:srgbClr val="000000"/>
                          </a:solidFill>
                          <a:latin typeface="Source Han Sans KR Normal Bold"/>
                          <a:ea typeface="Source Han Sans KR Normal Bold"/>
                        </a:rPr>
                        <a:t>참가</a:t>
                      </a:r>
                      <a:r>
                        <a:rPr lang="en-US" sz="2799" dirty="0">
                          <a:solidFill>
                            <a:srgbClr val="000000"/>
                          </a:solidFill>
                          <a:latin typeface="Source Han Sans KR Normal Bold"/>
                          <a:ea typeface="Source Han Sans KR Normal Bold"/>
                        </a:rPr>
                        <a:t> 후 </a:t>
                      </a:r>
                      <a:r>
                        <a:rPr lang="en-US" sz="2799" dirty="0" err="1">
                          <a:solidFill>
                            <a:srgbClr val="000000"/>
                          </a:solidFill>
                          <a:latin typeface="Source Han Sans KR Normal Bold"/>
                          <a:ea typeface="Source Han Sans KR Normal Bold"/>
                        </a:rPr>
                        <a:t>받은</a:t>
                      </a:r>
                      <a:r>
                        <a:rPr lang="en-US" sz="2799" dirty="0">
                          <a:solidFill>
                            <a:srgbClr val="000000"/>
                          </a:solidFill>
                          <a:latin typeface="Source Han Sans KR Normal Bold"/>
                          <a:ea typeface="Source Han Sans KR Normal Bold"/>
                        </a:rPr>
                        <a:t> </a:t>
                      </a:r>
                      <a:r>
                        <a:rPr lang="en-US" sz="2799" dirty="0" err="1">
                          <a:solidFill>
                            <a:srgbClr val="000000"/>
                          </a:solidFill>
                          <a:latin typeface="Source Han Sans KR Normal Bold"/>
                          <a:ea typeface="Source Han Sans KR Normal Bold"/>
                        </a:rPr>
                        <a:t>피드백</a:t>
                      </a:r>
                      <a:r>
                        <a:rPr lang="en-US" sz="2799" dirty="0">
                          <a:solidFill>
                            <a:srgbClr val="000000"/>
                          </a:solidFill>
                          <a:latin typeface="Source Han Sans KR Normal Bold"/>
                          <a:ea typeface="Source Han Sans KR Normal Bold"/>
                        </a:rPr>
                        <a:t> </a:t>
                      </a:r>
                      <a:r>
                        <a:rPr lang="en-US" sz="2799" dirty="0" err="1">
                          <a:solidFill>
                            <a:srgbClr val="000000"/>
                          </a:solidFill>
                          <a:latin typeface="Source Han Sans KR Normal Bold"/>
                          <a:ea typeface="Source Han Sans KR Normal Bold"/>
                        </a:rPr>
                        <a:t>기반으로</a:t>
                      </a:r>
                      <a:r>
                        <a:rPr lang="en-US" sz="2799" dirty="0">
                          <a:solidFill>
                            <a:srgbClr val="000000"/>
                          </a:solidFill>
                          <a:latin typeface="Source Han Sans KR Normal Bold"/>
                          <a:ea typeface="Source Han Sans KR Normal Bold"/>
                        </a:rPr>
                        <a:t> </a:t>
                      </a:r>
                      <a:r>
                        <a:rPr lang="en-US" sz="2799" dirty="0" err="1">
                          <a:solidFill>
                            <a:srgbClr val="000000"/>
                          </a:solidFill>
                          <a:latin typeface="Source Han Sans KR Normal Bold"/>
                          <a:ea typeface="Source Han Sans KR Normal Bold"/>
                        </a:rPr>
                        <a:t>게임</a:t>
                      </a:r>
                      <a:r>
                        <a:rPr lang="en-US" sz="2799" dirty="0">
                          <a:solidFill>
                            <a:srgbClr val="000000"/>
                          </a:solidFill>
                          <a:latin typeface="Source Han Sans KR Normal Bold"/>
                          <a:ea typeface="Source Han Sans KR Normal Bold"/>
                        </a:rPr>
                        <a:t> </a:t>
                      </a:r>
                      <a:r>
                        <a:rPr lang="en-US" sz="2799" dirty="0" err="1">
                          <a:solidFill>
                            <a:srgbClr val="000000"/>
                          </a:solidFill>
                          <a:latin typeface="Source Han Sans KR Normal Bold"/>
                          <a:ea typeface="Source Han Sans KR Normal Bold"/>
                        </a:rPr>
                        <a:t>디자인</a:t>
                      </a:r>
                      <a:r>
                        <a:rPr lang="en-US" sz="2799" dirty="0">
                          <a:solidFill>
                            <a:srgbClr val="000000"/>
                          </a:solidFill>
                          <a:latin typeface="Source Han Sans KR Normal Bold"/>
                          <a:ea typeface="Source Han Sans KR Normal Bold"/>
                        </a:rPr>
                        <a:t> </a:t>
                      </a:r>
                      <a:r>
                        <a:rPr lang="en-US" sz="2799" dirty="0" err="1">
                          <a:solidFill>
                            <a:srgbClr val="000000"/>
                          </a:solidFill>
                          <a:latin typeface="Source Han Sans KR Normal Bold"/>
                          <a:ea typeface="Source Han Sans KR Normal Bold"/>
                        </a:rPr>
                        <a:t>변경</a:t>
                      </a:r>
                      <a:r>
                        <a:rPr lang="en-US" sz="2799" dirty="0">
                          <a:solidFill>
                            <a:srgbClr val="000000"/>
                          </a:solidFill>
                          <a:latin typeface="Source Han Sans KR Normal Bold"/>
                          <a:ea typeface="Source Han Sans KR Normal Bold"/>
                        </a:rPr>
                        <a:t> 및 </a:t>
                      </a:r>
                      <a:r>
                        <a:rPr lang="en-US" sz="2799" dirty="0" err="1">
                          <a:solidFill>
                            <a:srgbClr val="000000"/>
                          </a:solidFill>
                          <a:latin typeface="Source Han Sans KR Normal Bold"/>
                          <a:ea typeface="Source Han Sans KR Normal Bold"/>
                        </a:rPr>
                        <a:t>개선</a:t>
                      </a:r>
                      <a:r>
                        <a:rPr lang="en-US" sz="2799" dirty="0">
                          <a:solidFill>
                            <a:srgbClr val="000000"/>
                          </a:solidFill>
                          <a:latin typeface="Source Han Sans KR Normal Bold"/>
                          <a:ea typeface="Source Han Sans KR Normal Bold"/>
                        </a:rPr>
                        <a:t>,</a:t>
                      </a:r>
                      <a:endParaRPr lang="en-US" sz="1100" dirty="0"/>
                    </a:p>
                    <a:p>
                      <a:pPr algn="ctr">
                        <a:lnSpc>
                          <a:spcPts val="3919"/>
                        </a:lnSpc>
                      </a:pPr>
                      <a:r>
                        <a:rPr lang="en-US" sz="2799" dirty="0" err="1">
                          <a:solidFill>
                            <a:srgbClr val="000000"/>
                          </a:solidFill>
                          <a:ea typeface="Source Han Sans KR Normal Bold"/>
                        </a:rPr>
                        <a:t>크로스</a:t>
                      </a:r>
                      <a:r>
                        <a:rPr lang="en-US" sz="2799" dirty="0">
                          <a:solidFill>
                            <a:srgbClr val="000000"/>
                          </a:solidFill>
                          <a:ea typeface="Source Han Sans KR Normal Bold"/>
                        </a:rPr>
                        <a:t> </a:t>
                      </a:r>
                      <a:r>
                        <a:rPr lang="en-US" sz="2799" dirty="0" err="1">
                          <a:solidFill>
                            <a:srgbClr val="000000"/>
                          </a:solidFill>
                          <a:ea typeface="Source Han Sans KR Normal Bold"/>
                        </a:rPr>
                        <a:t>플랫폼</a:t>
                      </a:r>
                      <a:r>
                        <a:rPr lang="en-US" sz="2799" dirty="0">
                          <a:solidFill>
                            <a:srgbClr val="000000"/>
                          </a:solidFill>
                          <a:ea typeface="Source Han Sans KR Normal Bold"/>
                        </a:rPr>
                        <a:t> </a:t>
                      </a:r>
                      <a:r>
                        <a:rPr lang="en-US" sz="2799" dirty="0" err="1">
                          <a:solidFill>
                            <a:srgbClr val="000000"/>
                          </a:solidFill>
                          <a:ea typeface="Source Han Sans KR Normal Bold"/>
                        </a:rPr>
                        <a:t>개발</a:t>
                      </a:r>
                      <a:r>
                        <a:rPr lang="en-US" sz="2799" dirty="0">
                          <a:solidFill>
                            <a:srgbClr val="000000"/>
                          </a:solidFill>
                          <a:ea typeface="Source Han Sans KR Normal Bold"/>
                        </a:rPr>
                        <a:t> </a:t>
                      </a: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50958"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Source Han Sans KR Normal Bold"/>
                          <a:ea typeface="Source Han Sans KR Normal Bold"/>
                        </a:rPr>
                        <a:t>10~11월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 dirty="0" err="1">
                          <a:solidFill>
                            <a:srgbClr val="000000"/>
                          </a:solidFill>
                          <a:ea typeface="Source Han Sans KR Normal Bold"/>
                        </a:rPr>
                        <a:t>서버</a:t>
                      </a:r>
                      <a:r>
                        <a:rPr lang="en-US" sz="2799" dirty="0">
                          <a:solidFill>
                            <a:srgbClr val="000000"/>
                          </a:solidFill>
                          <a:ea typeface="Source Han Sans KR Normal Bold"/>
                        </a:rPr>
                        <a:t> </a:t>
                      </a:r>
                      <a:r>
                        <a:rPr lang="en-US" sz="2799" dirty="0" err="1">
                          <a:solidFill>
                            <a:srgbClr val="000000"/>
                          </a:solidFill>
                          <a:ea typeface="Source Han Sans KR Normal Bold"/>
                        </a:rPr>
                        <a:t>성능</a:t>
                      </a:r>
                      <a:r>
                        <a:rPr lang="en-US" sz="2799" dirty="0">
                          <a:solidFill>
                            <a:srgbClr val="000000"/>
                          </a:solidFill>
                          <a:ea typeface="Source Han Sans KR Normal Bold"/>
                        </a:rPr>
                        <a:t> 및 </a:t>
                      </a:r>
                      <a:r>
                        <a:rPr lang="en-US" sz="2799" dirty="0" err="1">
                          <a:solidFill>
                            <a:srgbClr val="000000"/>
                          </a:solidFill>
                          <a:ea typeface="Source Han Sans KR Normal Bold"/>
                        </a:rPr>
                        <a:t>인게임</a:t>
                      </a:r>
                      <a:r>
                        <a:rPr lang="en-US" sz="2799" dirty="0">
                          <a:solidFill>
                            <a:srgbClr val="000000"/>
                          </a:solidFill>
                          <a:ea typeface="Source Han Sans KR Normal Bold"/>
                        </a:rPr>
                        <a:t> </a:t>
                      </a:r>
                      <a:r>
                        <a:rPr lang="en-US" sz="2799" dirty="0" err="1">
                          <a:solidFill>
                            <a:srgbClr val="000000"/>
                          </a:solidFill>
                          <a:ea typeface="Source Han Sans KR Normal Bold"/>
                        </a:rPr>
                        <a:t>퀄리티</a:t>
                      </a:r>
                      <a:r>
                        <a:rPr lang="en-US" sz="2799" dirty="0">
                          <a:solidFill>
                            <a:srgbClr val="000000"/>
                          </a:solidFill>
                          <a:ea typeface="Source Han Sans KR Normal Bold"/>
                        </a:rPr>
                        <a:t> </a:t>
                      </a:r>
                      <a:r>
                        <a:rPr lang="en-US" sz="2799" dirty="0" err="1">
                          <a:solidFill>
                            <a:srgbClr val="000000"/>
                          </a:solidFill>
                          <a:ea typeface="Source Han Sans KR Normal Bold"/>
                        </a:rPr>
                        <a:t>개선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DEDCFD98-65F7-DE68-7061-C34E3EC4F4BB}"/>
              </a:ext>
            </a:extLst>
          </p:cNvPr>
          <p:cNvSpPr txBox="1"/>
          <p:nvPr/>
        </p:nvSpPr>
        <p:spPr>
          <a:xfrm>
            <a:off x="450714" y="301652"/>
            <a:ext cx="8921885" cy="11541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000"/>
              </a:lnSpc>
            </a:pPr>
            <a:r>
              <a:rPr lang="ko-KR" altLang="en-US" sz="7500" dirty="0">
                <a:solidFill>
                  <a:srgbClr val="171717"/>
                </a:solidFill>
                <a:ea typeface="Nanum Gothic Ultra-Bold"/>
              </a:rPr>
              <a:t>추진 계획</a:t>
            </a:r>
            <a:endParaRPr lang="en-US" altLang="ko-KR" sz="7500" dirty="0">
              <a:solidFill>
                <a:srgbClr val="171717"/>
              </a:solidFill>
              <a:ea typeface="Nanum Gothic Ultra-Bol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151</TotalTime>
  <Words>396</Words>
  <Application>Microsoft Office PowerPoint</Application>
  <PresentationFormat>사용자 지정</PresentationFormat>
  <Paragraphs>68</Paragraphs>
  <Slides>11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21" baseType="lpstr">
      <vt:lpstr>Arial</vt:lpstr>
      <vt:lpstr>Source Han Sans KR Normal Bold</vt:lpstr>
      <vt:lpstr>Eunjin</vt:lpstr>
      <vt:lpstr>Source Han Sans KR Normal</vt:lpstr>
      <vt:lpstr>Nanum Gothic Bold</vt:lpstr>
      <vt:lpstr>Nanum Gothic Ultra-Bold</vt:lpstr>
      <vt:lpstr>Calibri</vt:lpstr>
      <vt:lpstr>Nanum Gothic</vt:lpstr>
      <vt:lpstr>Jeju Hallasan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초록색 및 보라색 3D 일러스트레이션 줌한 사진이 무언지 맞추어 보세요 재미있는 프레젠테이션</dc:title>
  <cp:lastModifiedBy>김민석</cp:lastModifiedBy>
  <cp:revision>19</cp:revision>
  <dcterms:created xsi:type="dcterms:W3CDTF">2006-08-16T00:00:00Z</dcterms:created>
  <dcterms:modified xsi:type="dcterms:W3CDTF">2024-07-06T09:47:45Z</dcterms:modified>
  <dc:identifier>DAF-x8POBnE</dc:identifier>
</cp:coreProperties>
</file>